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301" r:id="rId2"/>
    <p:sldId id="318" r:id="rId3"/>
    <p:sldId id="262" r:id="rId4"/>
    <p:sldId id="259" r:id="rId5"/>
    <p:sldId id="285" r:id="rId6"/>
    <p:sldId id="307" r:id="rId7"/>
    <p:sldId id="286" r:id="rId8"/>
    <p:sldId id="294" r:id="rId9"/>
    <p:sldId id="295" r:id="rId10"/>
    <p:sldId id="296" r:id="rId11"/>
    <p:sldId id="297" r:id="rId12"/>
    <p:sldId id="298" r:id="rId13"/>
    <p:sldId id="299" r:id="rId14"/>
    <p:sldId id="314" r:id="rId15"/>
    <p:sldId id="315" r:id="rId16"/>
    <p:sldId id="287" r:id="rId17"/>
    <p:sldId id="292" r:id="rId18"/>
    <p:sldId id="288" r:id="rId19"/>
    <p:sldId id="302" r:id="rId20"/>
    <p:sldId id="303" r:id="rId21"/>
    <p:sldId id="304" r:id="rId22"/>
    <p:sldId id="305" r:id="rId23"/>
    <p:sldId id="306" r:id="rId24"/>
    <p:sldId id="312" r:id="rId25"/>
    <p:sldId id="313" r:id="rId26"/>
    <p:sldId id="319" r:id="rId27"/>
    <p:sldId id="321" r:id="rId28"/>
    <p:sldId id="316" r:id="rId29"/>
  </p:sldIdLst>
  <p:sldSz cx="9144000" cy="5143500" type="screen16x9"/>
  <p:notesSz cx="6858000" cy="9144000"/>
  <p:embeddedFontLst>
    <p:embeddedFont>
      <p:font typeface="맑은 고딕" pitchFamily="50" charset="-127"/>
      <p:regular r:id="rId31"/>
      <p:bold r:id="rId32"/>
    </p:embeddedFont>
    <p:embeddedFont>
      <p:font typeface="Montserrat" charset="0"/>
      <p:regular r:id="rId33"/>
      <p:bold r:id="rId34"/>
      <p:italic r:id="rId35"/>
      <p:boldItalic r:id="rId36"/>
    </p:embeddedFont>
    <p:embeddedFont>
      <p:font typeface="나눔바른고딕" pitchFamily="50" charset="-127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xmlns="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xmlns="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xmlns="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xmlns="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xmlns="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xmlns="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xmlns="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xmlns="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xmlns="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xmlns="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xmlns="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xmlns="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:a16="http://schemas.microsoft.com/office/drawing/2014/main" xmlns="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:a16="http://schemas.microsoft.com/office/drawing/2014/main" xmlns="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:a16="http://schemas.microsoft.com/office/drawing/2014/main" xmlns="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17691"/>
              </p:ext>
            </p:extLst>
          </p:nvPr>
        </p:nvGraphicFramePr>
        <p:xfrm>
          <a:off x="251520" y="771552"/>
          <a:ext cx="8496944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3"/>
                <a:gridCol w="1662357"/>
                <a:gridCol w="4808076"/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마이페이지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회원가입시 입력한 정보를 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나의 계좌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4688"/>
              </p:ext>
            </p:extLst>
          </p:nvPr>
        </p:nvGraphicFramePr>
        <p:xfrm>
          <a:off x="251518" y="771552"/>
          <a:ext cx="8568953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922"/>
                <a:gridCol w="1213762"/>
                <a:gridCol w="1676444"/>
                <a:gridCol w="4848825"/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455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메인페이지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18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이메일 찾기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 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이메일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이메일을 입력해보세요 서비스 가입 여부를 확인해드립니다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이용하여 이메일로 임시비밀번호 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정상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제명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383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701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 계정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57675"/>
              </p:ext>
            </p:extLst>
          </p:nvPr>
        </p:nvGraphicFramePr>
        <p:xfrm>
          <a:off x="254756" y="699542"/>
          <a:ext cx="8565715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609"/>
                <a:gridCol w="1213303"/>
                <a:gridCol w="1675811"/>
                <a:gridCol w="4846992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7854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메이커명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정산방법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8291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71714"/>
              </p:ext>
            </p:extLst>
          </p:nvPr>
        </p:nvGraphicFramePr>
        <p:xfrm>
          <a:off x="323528" y="771544"/>
          <a:ext cx="8424936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15974"/>
                <a:gridCol w="1193363"/>
                <a:gridCol w="1648269"/>
                <a:gridCol w="4767330"/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구매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[DB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3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3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권기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5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6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403648" y="781742"/>
            <a:ext cx="1863603" cy="677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83;p15"/>
          <p:cNvSpPr txBox="1"/>
          <p:nvPr/>
        </p:nvSpPr>
        <p:spPr>
          <a:xfrm>
            <a:off x="1433790" y="1539550"/>
            <a:ext cx="6545974" cy="28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1.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프로젝트 개요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  </a:t>
            </a:r>
            <a:b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</a:b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2. </a:t>
            </a:r>
            <a:r>
              <a:rPr lang="ko-KR" altLang="en-US" sz="20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유즈케이스</a:t>
            </a:r>
            <a:endParaRPr lang="en-US" altLang="ko-KR" sz="20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3.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요구사항 정의서</a:t>
            </a:r>
            <a:endParaRPr lang="en-US" altLang="ko-KR" sz="20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4. [DB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설계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] ERD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설계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(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초안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)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5.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화면 설계</a:t>
            </a:r>
            <a:endParaRPr lang="en-US" altLang="ko-KR" sz="20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6.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이번 주 </a:t>
            </a:r>
            <a:r>
              <a:rPr lang="en-US" altLang="ko-KR" sz="20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FeedBack</a:t>
            </a:r>
            <a:endParaRPr sz="20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333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한송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4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이형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8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최민기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2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김현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2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0" y="96698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6" y="195486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7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0" y="39203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9675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sh_user_w_semiDetail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5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71697"/>
              </p:ext>
            </p:extLst>
          </p:nvPr>
        </p:nvGraphicFramePr>
        <p:xfrm>
          <a:off x="6876256" y="1859363"/>
          <a:ext cx="2016224" cy="2677747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0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32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:a16="http://schemas.microsoft.com/office/drawing/2014/main" xmlns="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xmlns="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:a16="http://schemas.microsoft.com/office/drawing/2014/main" xmlns="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</a:p>
        </p:txBody>
      </p:sp>
      <p:sp>
        <p:nvSpPr>
          <p:cNvPr id="11" name="직사각형 42">
            <a:extLst>
              <a:ext uri="{FF2B5EF4-FFF2-40B4-BE49-F238E27FC236}">
                <a16:creationId xmlns:a16="http://schemas.microsoft.com/office/drawing/2014/main" xmlns="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34637"/>
              </p:ext>
            </p:extLst>
          </p:nvPr>
        </p:nvGraphicFramePr>
        <p:xfrm>
          <a:off x="251520" y="954399"/>
          <a:ext cx="8712968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728192"/>
                <a:gridCol w="2952328"/>
                <a:gridCol w="4032448"/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통일 내용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MAPPER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]Mapper.xml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공지사항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\noticeMapper.xml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패키지명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CONTROLLER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]Ctrl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funfun.controller.HT_MSCtr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l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REPOSITORY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funfun.repository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funfun.repository.HT_MSReposi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SERVICE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funfun.service.HT_MSService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VO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프로젝트 등록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funfun.VO.ProRegi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API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funfun.api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api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VO Date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에서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import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할</a:t>
                      </a:r>
                      <a:r>
                        <a:rPr lang="ko-KR" altLang="en-US" sz="1000" baseline="0" dirty="0">
                          <a:latin typeface="+mj-ea"/>
                          <a:ea typeface="+mj-ea"/>
                        </a:rPr>
                        <a:t> 경우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import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java.sql.Date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사용 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(import </a:t>
                      </a:r>
                      <a:r>
                        <a:rPr lang="en-US" altLang="ko-KR" sz="1000" kern="1200" baseline="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java.util.Date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(x))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코드형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숫자형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오른쪽 정렬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천</a:t>
                      </a:r>
                      <a:r>
                        <a:rPr lang="ko-KR" altLang="en-US" sz="1000" baseline="0" dirty="0">
                          <a:latin typeface="+mj-ea"/>
                          <a:ea typeface="+mj-ea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(,)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9" name="Google Shape;83;p15"/>
          <p:cNvSpPr txBox="1"/>
          <p:nvPr/>
        </p:nvSpPr>
        <p:spPr>
          <a:xfrm>
            <a:off x="1338394" y="1131590"/>
            <a:ext cx="6545974" cy="285462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1.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개요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  </a:t>
            </a:r>
            <a:b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</a:b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2. </a:t>
            </a:r>
            <a:r>
              <a:rPr lang="ko-KR" altLang="en-US" sz="20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유즈케이스</a:t>
            </a:r>
            <a:endParaRPr lang="en-US" altLang="ko-KR" sz="20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3.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요구사항 정의서</a:t>
            </a:r>
            <a:endParaRPr lang="en-US" altLang="ko-KR" sz="20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4. [DB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설계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] ERD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설계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(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초안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)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5.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화면설계</a:t>
            </a:r>
            <a:endParaRPr lang="en-US" altLang="ko-KR" sz="20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6.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이번 주 </a:t>
            </a:r>
            <a:r>
              <a:rPr lang="en-US" altLang="ko-KR" sz="20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FeedBack</a:t>
            </a:r>
            <a:endParaRPr sz="20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유즈케이스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4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5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5546"/>
              </p:ext>
            </p:extLst>
          </p:nvPr>
        </p:nvGraphicFramePr>
        <p:xfrm>
          <a:off x="323528" y="699543"/>
          <a:ext cx="849694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2"/>
                <a:gridCol w="1662357"/>
                <a:gridCol w="4808076"/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스튜디오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메이커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카테고리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진행기간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시작 날짜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 날짜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이미지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정산방법 및 세부내용 작성 후 등록 신청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관리자 승인 후 오픈가능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정산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프로젝트별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회차별 입금 해야 하는 금액 및 기간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스토어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판매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승인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정산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8189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36896"/>
                <a:gridCol w="1223962"/>
                <a:gridCol w="1690533"/>
                <a:gridCol w="4889570"/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실시간 채팅 상담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회사 메인 컨셉 소개 및 펀딩 참여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펀딩 오픈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공지사항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실시간 채팅 상담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902</Words>
  <Application>Microsoft Office PowerPoint</Application>
  <PresentationFormat>화면 슬라이드 쇼(16:9)</PresentationFormat>
  <Paragraphs>241</Paragraphs>
  <Slides>28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굴림</vt:lpstr>
      <vt:lpstr>Arial</vt:lpstr>
      <vt:lpstr>Dotum</vt:lpstr>
      <vt:lpstr>Droid Serif</vt:lpstr>
      <vt:lpstr>맑은 고딕</vt:lpstr>
      <vt:lpstr>Montserrat</vt:lpstr>
      <vt:lpstr>나눔바른고딕</vt:lpstr>
      <vt:lpstr>Perdita template</vt:lpstr>
      <vt:lpstr>PowerPoint 프레젠테이션</vt:lpstr>
      <vt:lpstr>순서</vt:lpstr>
      <vt:lpstr>1. 프로젝트 개요</vt:lpstr>
      <vt:lpstr>PowerPoint 프레젠테이션</vt:lpstr>
      <vt:lpstr>2. 유즈케이스</vt:lpstr>
      <vt:lpstr>PowerPoint 프레젠테이션</vt:lpstr>
      <vt:lpstr>3. 요구사항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[DB 설계] ERD 설계 (초안)</vt:lpstr>
      <vt:lpstr>PowerPoint 프레젠테이션</vt:lpstr>
      <vt:lpstr>5. 화면 설계 및 구현</vt:lpstr>
      <vt:lpstr>PowerPoint 프레젠테이션</vt:lpstr>
      <vt:lpstr>화면설계 및 구현  권기범</vt:lpstr>
      <vt:lpstr>화면설계 및 구현  유서희</vt:lpstr>
      <vt:lpstr>화면설계 및 구현  한송우</vt:lpstr>
      <vt:lpstr>화면설계 및 구현  이형준</vt:lpstr>
      <vt:lpstr>화면설계 및 구현  최민기</vt:lpstr>
      <vt:lpstr>화면설계 및 구현  김현태</vt:lpstr>
      <vt:lpstr>PowerPoint 프레젠테이션</vt:lpstr>
      <vt:lpstr>PowerPoint 프레젠테이션</vt:lpstr>
      <vt:lpstr>6. 이번 주 FeedBack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507-06</cp:lastModifiedBy>
  <cp:revision>29</cp:revision>
  <dcterms:modified xsi:type="dcterms:W3CDTF">2020-05-06T03:02:45Z</dcterms:modified>
</cp:coreProperties>
</file>