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79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29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690725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03960"/>
            <a:ext cx="5253816" cy="34715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30766" y="1503960"/>
            <a:ext cx="5908154" cy="278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분류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ing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==null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=='come'"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=='end'"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14587" y="2875006"/>
            <a:ext cx="205802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1976"/>
            <a:ext cx="2296437" cy="31154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95" y="1571976"/>
            <a:ext cx="2223784" cy="31154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29528" y="1571976"/>
            <a:ext cx="427232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펀딩버튼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활성화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펀딩하기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펀딩종료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0491" y="2858530"/>
            <a:ext cx="4171596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411496" cy="20397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6949" y="3960659"/>
            <a:ext cx="609600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문의글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보기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article).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60" y="1577333"/>
            <a:ext cx="3650261" cy="19557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10183" y="1599617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5748" y="2496065"/>
            <a:ext cx="6292275" cy="62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576949" y="1616093"/>
            <a:ext cx="5559105" cy="30569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2225" y="4971091"/>
            <a:ext cx="8030456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선택한 옵션으로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펀딩페이지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funding"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03417" y="4316625"/>
            <a:ext cx="1296000" cy="35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30" y="1489775"/>
            <a:ext cx="4960568" cy="21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7333"/>
            <a:ext cx="4573827" cy="25333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590" y="3629701"/>
            <a:ext cx="7797938" cy="2850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162593" y="3698790"/>
            <a:ext cx="1412630" cy="41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273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Droid Serif</vt:lpstr>
      <vt:lpstr>Montserrat</vt:lpstr>
      <vt:lpstr>맑은 고딕</vt:lpstr>
      <vt:lpstr>Arial</vt:lpstr>
      <vt:lpstr>Consolas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209</cp:revision>
  <dcterms:created xsi:type="dcterms:W3CDTF">2020-01-16T07:12:04Z</dcterms:created>
  <dcterms:modified xsi:type="dcterms:W3CDTF">2020-05-28T07:48:25Z</dcterms:modified>
</cp:coreProperties>
</file>