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4" r:id="rId4"/>
    <p:sldId id="260" r:id="rId5"/>
    <p:sldId id="261" r:id="rId6"/>
    <p:sldId id="262" r:id="rId7"/>
    <p:sldId id="263" r:id="rId8"/>
    <p:sldId id="265" r:id="rId9"/>
    <p:sldId id="271" r:id="rId10"/>
    <p:sldId id="267" r:id="rId11"/>
    <p:sldId id="268" r:id="rId12"/>
    <p:sldId id="269" r:id="rId13"/>
    <p:sldId id="272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1DDD99A-2274-4B8D-BDF2-10481A7CBFC7}">
          <p14:sldIdLst>
            <p14:sldId id="258"/>
          </p14:sldIdLst>
        </p14:section>
        <p14:section name="웹" id="{7746AE34-2471-40B1-8904-7DD2E0827C71}">
          <p14:sldIdLst>
            <p14:sldId id="259"/>
            <p14:sldId id="264"/>
            <p14:sldId id="260"/>
            <p14:sldId id="261"/>
            <p14:sldId id="262"/>
            <p14:sldId id="263"/>
          </p14:sldIdLst>
        </p14:section>
        <p14:section name="모바일" id="{359A4F06-14D9-40C0-BCF6-02A4DD643832}">
          <p14:sldIdLst>
            <p14:sldId id="265"/>
            <p14:sldId id="271"/>
            <p14:sldId id="267"/>
            <p14:sldId id="268"/>
            <p14:sldId id="269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solidFill>
            <a:schemeClr val="accent2"/>
          </a:solid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368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2138401" y="2948947"/>
            <a:ext cx="7915200" cy="154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1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유서희</a:t>
            </a:r>
            <a:endParaRPr sz="31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5644650" y="665334"/>
            <a:ext cx="902705" cy="147163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49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1246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sh_user_m_userProfile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36739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프로필 이미지 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이미지 파일업로드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주소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불가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닉네임 변경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데이터베이스 존재 여부 </a:t>
                      </a: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Ajax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로 체크</a:t>
                      </a:r>
                      <a:endParaRPr lang="ko-KR" altLang="en-US" sz="1200" b="0" i="0" u="none" strike="noStrike" kern="1200" cap="none" baseline="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휴대폰 인증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주소 검색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유효성 </a:t>
                      </a:r>
                      <a:r>
                        <a:rPr lang="ko-KR" altLang="en-US" sz="1200" b="0" i="0" u="none" strike="noStrike" kern="1200" cap="none" baseline="0" dirty="0" err="1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확인시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다음 단계 진행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00" y="1488677"/>
            <a:ext cx="2452729" cy="4787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4140201" y="2521253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85645" y="370419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71079" y="4370516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67689" y="497164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4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51402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sh_user_m_userProfile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6364"/>
              </p:ext>
            </p:extLst>
          </p:nvPr>
        </p:nvGraphicFramePr>
        <p:xfrm>
          <a:off x="9168341" y="2479152"/>
          <a:ext cx="2688299" cy="150611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관심사 등록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최소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개 이상 등록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해당 카테고리의 프로젝트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등록시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알림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00" y="1564649"/>
            <a:ext cx="2297996" cy="46136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534988" y="412062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5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08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회원탈퇴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44005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sh_user_m_</a:t>
                      </a:r>
                      <a:r>
                        <a:rPr lang="en-US" altLang="ko-KR" sz="1600" dirty="0" err="1" smtClean="0"/>
                        <a:t>secession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737225"/>
              </p:ext>
            </p:extLst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탈퇴사유 선택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셀렉트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박스 선택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23" y="1498599"/>
            <a:ext cx="2345373" cy="47433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3476066" y="263748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58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회원탈퇴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1718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sh_user_m_</a:t>
                      </a:r>
                      <a:r>
                        <a:rPr lang="en-US" altLang="ko-KR" sz="1600" dirty="0" err="1" smtClean="0"/>
                        <a:t>secession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46804"/>
              </p:ext>
            </p:extLst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본인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확인 메일 발송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88" y="1498932"/>
            <a:ext cx="2439930" cy="47429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345677" y="412062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977" y="4120628"/>
            <a:ext cx="2395585" cy="212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29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계좌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4470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sh_user_m_account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48003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계좌정보 등록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예치금</a:t>
                      </a:r>
                      <a:r>
                        <a:rPr lang="ko-KR" altLang="en-US" sz="1200" b="1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이용 내역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주문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출금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입금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분류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062" y="1552166"/>
            <a:ext cx="2539521" cy="46200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572241" y="2095621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72240" y="355409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76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49920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454431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404535" y="22372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91202" y="1771589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70671" y="29710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68641" y="3472664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21067" y="1433956"/>
            <a:ext cx="7895148" cy="4875687"/>
            <a:chOff x="1121067" y="1433956"/>
            <a:chExt cx="7895148" cy="4875687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067" y="1433956"/>
              <a:ext cx="7895148" cy="48756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8487" y="4941889"/>
              <a:ext cx="1668182" cy="213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직사각형 8"/>
          <p:cNvSpPr/>
          <p:nvPr/>
        </p:nvSpPr>
        <p:spPr>
          <a:xfrm>
            <a:off x="2421469" y="214411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01359" y="1769533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14692" y="2930917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68641" y="348831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05" y="2954137"/>
            <a:ext cx="714258" cy="34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15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6360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576854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있을 때는 간략한 프로젝트 정보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404535" y="22372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91202" y="1771589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70671" y="29710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68641" y="3472664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67" y="1433956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421469" y="214411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01359" y="1769533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14692" y="2930917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68641" y="348831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05" y="2954137"/>
            <a:ext cx="714258" cy="34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6" y="3931066"/>
            <a:ext cx="1665304" cy="214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2" y="4613275"/>
            <a:ext cx="131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280" y="3931066"/>
            <a:ext cx="1665304" cy="214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80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9675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sh_user_w_userProfile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61528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프로필 이미지 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이미지 파일업로드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주소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불가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닉네임 변경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데이터베이스 존재 여부 </a:t>
                      </a: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Ajax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로 체크</a:t>
                      </a:r>
                      <a:endParaRPr lang="ko-KR" altLang="en-US" sz="1200" b="0" i="0" u="none" strike="noStrike" kern="1200" cap="none" baseline="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휴대폰 인증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주소 검색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유효성 </a:t>
                      </a:r>
                      <a:r>
                        <a:rPr lang="ko-KR" altLang="en-US" sz="1200" b="0" i="0" u="none" strike="noStrike" kern="1200" cap="none" baseline="0" dirty="0" err="1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확인시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다음 단계 진행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33" y="1441678"/>
            <a:ext cx="2177586" cy="485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746993" y="179891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27329" y="265343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445" y="1441678"/>
            <a:ext cx="1480874" cy="485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04" y="1438909"/>
            <a:ext cx="2119229" cy="485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540" y="1441678"/>
            <a:ext cx="4704147" cy="4867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644862" y="2080500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44859" y="402922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44860" y="449540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44862" y="527228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923" y="5698650"/>
            <a:ext cx="2655744" cy="456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243" y="5637236"/>
            <a:ext cx="2088758" cy="650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64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3074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sh_user_w_userProfile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716908"/>
              </p:ext>
            </p:extLst>
          </p:nvPr>
        </p:nvGraphicFramePr>
        <p:xfrm>
          <a:off x="9168341" y="2479152"/>
          <a:ext cx="2688299" cy="150611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관심사 등록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최소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개 이상 등록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해당 카테고리의 프로젝트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등록시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알림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33" y="1441678"/>
            <a:ext cx="2177586" cy="485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746993" y="179891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27329" y="265343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445" y="1441678"/>
            <a:ext cx="1480874" cy="485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04" y="1438909"/>
            <a:ext cx="2119229" cy="485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540" y="1441678"/>
            <a:ext cx="4704147" cy="4867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541504" y="4917777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5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94" y="4580739"/>
            <a:ext cx="2293810" cy="1029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45" y="1729796"/>
            <a:ext cx="2190359" cy="285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45" y="5652301"/>
            <a:ext cx="2319477" cy="44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98" y="1441678"/>
            <a:ext cx="1560602" cy="21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069" y="4713538"/>
            <a:ext cx="1010047" cy="13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90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회원탈퇴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6853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sh_user_w_</a:t>
                      </a:r>
                      <a:r>
                        <a:rPr lang="en-US" altLang="ko-KR" sz="1600" dirty="0" err="1"/>
                        <a:t>secession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98" y="1441678"/>
            <a:ext cx="1560602" cy="21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38" y="1442101"/>
            <a:ext cx="3088230" cy="4859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444649" y="222032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932223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탈퇴사유 선택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셀렉트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박스 선택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본인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확인 메일 발송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3444648" y="554772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30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계좌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2551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sh_user_w_account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98" y="1441678"/>
            <a:ext cx="1560602" cy="21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60426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계좌정보 등록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예치금</a:t>
                      </a:r>
                      <a:r>
                        <a:rPr lang="ko-KR" altLang="en-US" sz="1200" b="1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이용 내역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주문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출금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입금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분류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66" y="1447346"/>
            <a:ext cx="3234267" cy="218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00" y="1441678"/>
            <a:ext cx="2485733" cy="4858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488266" y="205304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447346"/>
            <a:ext cx="2423119" cy="484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66" y="3528320"/>
            <a:ext cx="3386667" cy="278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488266" y="390619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220" y="3906195"/>
            <a:ext cx="2607742" cy="2302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220" y="3633353"/>
            <a:ext cx="1161624" cy="19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0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0597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+mj-ea"/>
                          <a:ea typeface="+mj-ea"/>
                        </a:rPr>
                        <a:t>sh_user__</a:t>
                      </a:r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278617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가능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88268" y="263748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62528" y="212948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88267" y="336104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62528" y="3883937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7" y="1506747"/>
            <a:ext cx="2370955" cy="47543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5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5701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sh_user_m_myPage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59933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가능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88268" y="263748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62528" y="212948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88267" y="336104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62528" y="3883937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7" y="1506747"/>
            <a:ext cx="2370955" cy="47543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827" y="4218492"/>
            <a:ext cx="1819833" cy="1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34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3875</TotalTime>
  <Words>585</Words>
  <Application>Microsoft Office PowerPoint</Application>
  <PresentationFormat>사용자 지정</PresentationFormat>
  <Paragraphs>214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화면설계 및 구현  유서희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219</cp:revision>
  <dcterms:created xsi:type="dcterms:W3CDTF">2020-01-16T07:12:04Z</dcterms:created>
  <dcterms:modified xsi:type="dcterms:W3CDTF">2020-05-06T03:17:36Z</dcterms:modified>
</cp:coreProperties>
</file>