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프로젝트</a:t>
            </a:r>
            <a:r>
              <a:rPr lang="en-US" altLang="ko-KR"/>
              <a:t>5</a:t>
            </a:r>
            <a:endParaRPr lang="en-US" altLang="ko-KR" dirty="0"/>
          </a:p>
          <a:p>
            <a:r>
              <a:rPr lang="ko-KR" altLang="en-US" dirty="0" err="1"/>
              <a:t>이조오오오오오오온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상세정보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556089"/>
              </p:ext>
            </p:extLst>
          </p:nvPr>
        </p:nvGraphicFramePr>
        <p:xfrm>
          <a:off x="9168341" y="2479152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메이커 상세정보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366818"/>
              </p:ext>
            </p:extLst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메이커 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메이커명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메이커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532704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82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목록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05272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 목록 테이블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등록 시 입력한 기본 정보들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현재 프로젝트 상태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클릭하여 상세정보로 이동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프로젝트 목록 테이블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9251"/>
              </p:ext>
            </p:extLst>
          </p:nvPr>
        </p:nvGraphicFramePr>
        <p:xfrm>
          <a:off x="2553710" y="2901356"/>
          <a:ext cx="596940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00"/>
                <a:gridCol w="994900"/>
                <a:gridCol w="994900"/>
                <a:gridCol w="994900"/>
                <a:gridCol w="994900"/>
                <a:gridCol w="994900"/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프로젝트 번호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목표금액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마감기한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프로젝트 상태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89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상세정보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273627"/>
              </p:ext>
            </p:extLst>
          </p:nvPr>
        </p:nvGraphicFramePr>
        <p:xfrm>
          <a:off x="9168341" y="2479152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프로젝트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상세정보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상태를 변경하여 불량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프로젝트 상세정보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07957"/>
              </p:ext>
            </p:extLst>
          </p:nvPr>
        </p:nvGraphicFramePr>
        <p:xfrm>
          <a:off x="2994057" y="2829473"/>
          <a:ext cx="5179100" cy="227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프로젝트 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목표금액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마감기한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프로젝트 상태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49088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24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 목록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433928"/>
              </p:ext>
            </p:extLst>
          </p:nvPr>
        </p:nvGraphicFramePr>
        <p:xfrm>
          <a:off x="9168341" y="2479152"/>
          <a:ext cx="2688299" cy="40627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관리자목록 테이블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등록버튼 클릭 시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 등록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관리자 목록 테이블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55908"/>
              </p:ext>
            </p:extLst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/>
                <a:gridCol w="1120854"/>
                <a:gridCol w="1120854"/>
                <a:gridCol w="1120854"/>
                <a:gridCol w="11208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관리자 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권한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337778" y="5576711"/>
            <a:ext cx="925689" cy="316089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144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상세정보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817006"/>
              </p:ext>
            </p:extLst>
          </p:nvPr>
        </p:nvGraphicFramePr>
        <p:xfrm>
          <a:off x="9168341" y="2479152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상세정보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관리자 상세정보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73950"/>
              </p:ext>
            </p:extLst>
          </p:nvPr>
        </p:nvGraphicFramePr>
        <p:xfrm>
          <a:off x="2994057" y="2829473"/>
          <a:ext cx="5179100" cy="189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관리자 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권한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018603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5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관리자정보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상세정보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86205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등록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관리자 정보 입력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후 등록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관리자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08577"/>
              </p:ext>
            </p:extLst>
          </p:nvPr>
        </p:nvGraphicFramePr>
        <p:xfrm>
          <a:off x="2992805" y="2999288"/>
          <a:ext cx="5179100" cy="1518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권한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4807639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37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메인페이지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네비게이션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이동을 위한 드롭다운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캐러셀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3074894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680EFB1-35EB-44AB-BD93-A7F972038C3F}"/>
              </a:ext>
            </a:extLst>
          </p:cNvPr>
          <p:cNvSpPr/>
          <p:nvPr/>
        </p:nvSpPr>
        <p:spPr>
          <a:xfrm>
            <a:off x="1695118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err="1">
                <a:solidFill>
                  <a:schemeClr val="tx1"/>
                </a:solidFill>
              </a:rPr>
              <a:t>캐러셀</a:t>
            </a:r>
            <a:r>
              <a:rPr lang="ko-KR" altLang="en-US" dirty="0">
                <a:solidFill>
                  <a:schemeClr val="tx1"/>
                </a:solidFill>
              </a:rPr>
              <a:t>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9E53B2-7F53-473E-AF6D-1A4175F70FEE}"/>
              </a:ext>
            </a:extLst>
          </p:cNvPr>
          <p:cNvSpPr/>
          <p:nvPr/>
        </p:nvSpPr>
        <p:spPr>
          <a:xfrm>
            <a:off x="170817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</p:spTree>
    <p:extLst>
      <p:ext uri="{BB962C8B-B14F-4D97-AF65-F5344CB8AC3E}">
        <p14:creationId xmlns:p14="http://schemas.microsoft.com/office/powerpoint/2010/main" val="488867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1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휴대폰번호 </a:t>
            </a:r>
            <a:r>
              <a:rPr lang="en-US" altLang="ko-KR" dirty="0" smtClean="0">
                <a:solidFill>
                  <a:schemeClr val="tx1"/>
                </a:solidFill>
              </a:rPr>
              <a:t>[                        ]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55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인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84496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84496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4496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4496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535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 찾기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휴대폰 번호 사용하여 아이디 찾기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가입 시 등록한 휴대폰 번호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62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메인페이지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04243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94867"/>
              </p:ext>
            </p:extLst>
          </p:nvPr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네비게이션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이동을 위한 드롭다운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캐러셀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네비게이션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680EFB1-35EB-44AB-BD93-A7F972038C3F}"/>
              </a:ext>
            </a:extLst>
          </p:cNvPr>
          <p:cNvSpPr/>
          <p:nvPr/>
        </p:nvSpPr>
        <p:spPr>
          <a:xfrm>
            <a:off x="1695118" y="2377197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err="1">
                <a:solidFill>
                  <a:schemeClr val="tx1"/>
                </a:solidFill>
              </a:rPr>
              <a:t>캐러셀</a:t>
            </a:r>
            <a:r>
              <a:rPr lang="ko-KR" altLang="en-US" dirty="0">
                <a:solidFill>
                  <a:schemeClr val="tx1"/>
                </a:solidFill>
              </a:rPr>
              <a:t>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29E53B2-7F53-473E-AF6D-1A4175F70FEE}"/>
              </a:ext>
            </a:extLst>
          </p:cNvPr>
          <p:cNvSpPr/>
          <p:nvPr/>
        </p:nvSpPr>
        <p:spPr>
          <a:xfrm>
            <a:off x="1708171" y="3816530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</p:spTree>
    <p:extLst>
      <p:ext uri="{BB962C8B-B14F-4D97-AF65-F5344CB8AC3E}">
        <p14:creationId xmlns:p14="http://schemas.microsoft.com/office/powerpoint/2010/main" val="1777142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비밀번호 초기화 링크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200" dirty="0" smtClean="0">
                <a:solidFill>
                  <a:schemeClr val="tx1"/>
                </a:solidFill>
              </a:rPr>
              <a:t>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60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60740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15181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1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휴대폰번호 </a:t>
            </a:r>
            <a:r>
              <a:rPr lang="en-US" altLang="ko-KR" dirty="0" smtClean="0">
                <a:solidFill>
                  <a:schemeClr val="tx1"/>
                </a:solidFill>
              </a:rPr>
              <a:t>[                        ]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3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인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페이지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37980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798280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84496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084496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4496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4496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37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 찾기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35923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휴대폰 번호 사용하여 아이디 찾기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가입 시 등록한 휴대폰 번호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3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smtClean="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43590"/>
              </p:ext>
            </p:extLst>
          </p:nvPr>
        </p:nvGraphicFramePr>
        <p:xfrm>
          <a:off x="9168341" y="2479152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비밀번호 초기화 링크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sz="1200" dirty="0" smtClean="0">
                <a:solidFill>
                  <a:schemeClr val="tx1"/>
                </a:solidFill>
              </a:rPr>
              <a:t>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아이디찾기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54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회원목록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573781"/>
              </p:ext>
            </p:extLst>
          </p:nvPr>
        </p:nvGraphicFramePr>
        <p:xfrm>
          <a:off x="9168341" y="2479152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회원목록 테이블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 시 입력한 데이터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클릭 시 회원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상세 페이지로 이동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회원목록 테이블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97953"/>
              </p:ext>
            </p:extLst>
          </p:nvPr>
        </p:nvGraphicFramePr>
        <p:xfrm>
          <a:off x="2747958" y="2888240"/>
          <a:ext cx="5604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4"/>
                <a:gridCol w="1120854"/>
                <a:gridCol w="1120854"/>
                <a:gridCol w="1120854"/>
                <a:gridCol w="11208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회원 번호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관심 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52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상세정보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035741"/>
              </p:ext>
            </p:extLst>
          </p:nvPr>
        </p:nvGraphicFramePr>
        <p:xfrm>
          <a:off x="9168341" y="2479152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회원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상세정보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간단한 회원정보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 상태를 변경하여 불량회원에 대한 제재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회원 상세정보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71133"/>
              </p:ext>
            </p:extLst>
          </p:nvPr>
        </p:nvGraphicFramePr>
        <p:xfrm>
          <a:off x="2994057" y="2829473"/>
          <a:ext cx="5179100" cy="2656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50"/>
                <a:gridCol w="2589550"/>
              </a:tblGrid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 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관심 카테고리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참여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펀딩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  <a:tr h="379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 상태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195710" y="5658031"/>
            <a:ext cx="773290" cy="269081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20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9975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목록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653934"/>
              </p:ext>
            </p:extLst>
          </p:nvPr>
        </p:nvGraphicFramePr>
        <p:xfrm>
          <a:off x="9168341" y="2479152"/>
          <a:ext cx="2688299" cy="40627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네비게이션</a:t>
                      </a: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 바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중인 아이디 확인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프로필 아이콘 클릭하여 로그아웃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관리자 메뉴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다른 관리자 메뉴로 이동 가능한 버튼 제공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메이커 목록 테이블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등록시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입력한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메이커명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표시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프로젝트를 생성한 경우 프로젝트 명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카테고리 표시</a:t>
                      </a:r>
                      <a:endParaRPr lang="en-US" altLang="ko-KR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 시 상세정보 표시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09369" y="2065867"/>
            <a:ext cx="1016142" cy="4018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9369" y="1512711"/>
            <a:ext cx="7360498" cy="553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네비게이션</a:t>
            </a:r>
            <a:r>
              <a:rPr lang="ko-KR" altLang="en-US" dirty="0" smtClean="0">
                <a:solidFill>
                  <a:schemeClr val="tx1"/>
                </a:solidFill>
              </a:rPr>
              <a:t> 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4844" y="2269067"/>
            <a:ext cx="6175023" cy="3815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메이커 목록 테이블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97368"/>
              </p:ext>
            </p:extLst>
          </p:nvPr>
        </p:nvGraphicFramePr>
        <p:xfrm>
          <a:off x="2553709" y="2901356"/>
          <a:ext cx="59468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65"/>
                <a:gridCol w="1189365"/>
                <a:gridCol w="1189365"/>
                <a:gridCol w="1189365"/>
                <a:gridCol w="1189365"/>
              </a:tblGrid>
              <a:tr h="236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메이커 번호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메이커명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9E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22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3663</TotalTime>
  <Words>1243</Words>
  <Application>Microsoft Office PowerPoint</Application>
  <PresentationFormat>와이드스크린</PresentationFormat>
  <Paragraphs>503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256</cp:revision>
  <dcterms:created xsi:type="dcterms:W3CDTF">2020-01-16T07:12:04Z</dcterms:created>
  <dcterms:modified xsi:type="dcterms:W3CDTF">2020-05-06T03:18:35Z</dcterms:modified>
</cp:coreProperties>
</file>