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1" r:id="rId2"/>
    <p:sldId id="264" r:id="rId3"/>
    <p:sldId id="262" r:id="rId4"/>
    <p:sldId id="260" r:id="rId5"/>
    <p:sldId id="265" r:id="rId6"/>
    <p:sldId id="263" r:id="rId7"/>
    <p:sldId id="257" r:id="rId8"/>
    <p:sldId id="258" r:id="rId9"/>
    <p:sldId id="259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54" y="12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2020-05-21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9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9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60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267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7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0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8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96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9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5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9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551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3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" y="1531166"/>
            <a:ext cx="9830858" cy="43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" y="1531166"/>
            <a:ext cx="9830858" cy="43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2954867"/>
                <a:gridCol w="1210733"/>
                <a:gridCol w="13546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7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2287" y="1728671"/>
            <a:ext cx="2686050" cy="838200"/>
          </a:xfrm>
          <a:prstGeom prst="rect">
            <a:avLst/>
          </a:prstGeom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8659" y="1725070"/>
            <a:ext cx="5505450" cy="1571625"/>
          </a:xfrm>
          <a:prstGeom prst="rect">
            <a:avLst/>
          </a:prstGeom>
          <a:ln>
            <a:noFill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918" y="3261858"/>
            <a:ext cx="7343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4318000"/>
                <a:gridCol w="1202269"/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3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/>
                <a:gridCol w="2337532"/>
                <a:gridCol w="651202"/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7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3720" y="1777763"/>
            <a:ext cx="7795876" cy="29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4153817"/>
            <a:ext cx="5192810" cy="23213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1272533"/>
            <a:ext cx="6225343" cy="2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3596</TotalTime>
  <Words>318</Words>
  <Application>Microsoft Office PowerPoint</Application>
  <PresentationFormat>와이드스크린</PresentationFormat>
  <Paragraphs>153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나눔바른고딕</vt:lpstr>
      <vt:lpstr>맑은 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204</cp:revision>
  <dcterms:created xsi:type="dcterms:W3CDTF">2020-01-16T07:12:04Z</dcterms:created>
  <dcterms:modified xsi:type="dcterms:W3CDTF">2020-05-21T09:20:50Z</dcterms:modified>
</cp:coreProperties>
</file>