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64" r:id="rId4"/>
    <p:sldId id="273" r:id="rId5"/>
    <p:sldId id="259" r:id="rId6"/>
    <p:sldId id="266" r:id="rId7"/>
    <p:sldId id="265" r:id="rId8"/>
    <p:sldId id="260" r:id="rId9"/>
    <p:sldId id="268" r:id="rId10"/>
    <p:sldId id="269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02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7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4792692"/>
            <a:ext cx="6834870" cy="95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201" y="2133026"/>
            <a:ext cx="451466" cy="21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10800000" flipH="1" flipV="1">
            <a:off x="868697" y="2262092"/>
            <a:ext cx="3990532" cy="2969892"/>
          </a:xfrm>
          <a:prstGeom prst="bentConnector3">
            <a:avLst>
              <a:gd name="adj1" fmla="val -57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기간 및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펀딩율에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따라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펀딩성공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펀딩실패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펀딩중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구분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08290" y="575956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7121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095999" y="3116943"/>
            <a:ext cx="643467" cy="17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76" y="4937652"/>
            <a:ext cx="8786813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rot="16200000" flipH="1">
            <a:off x="6343328" y="3618080"/>
            <a:ext cx="1655332" cy="839398"/>
          </a:xfrm>
          <a:prstGeom prst="bentConnector3">
            <a:avLst>
              <a:gd name="adj1" fmla="val 2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날짜를 형태 변경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하여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2075" y="553091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3262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60"/>
              </p:ext>
            </p:extLst>
          </p:nvPr>
        </p:nvGraphicFramePr>
        <p:xfrm>
          <a:off x="9116585" y="2479152"/>
          <a:ext cx="2688299" cy="149468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xmlns="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xmlns="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xmlns="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xmlns="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xmlns="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xmlns="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xmlns="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xmlns="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xmlns="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xmlns="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xmlns="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xmlns="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2" y="1314867"/>
            <a:ext cx="10043391" cy="4958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1820326"/>
            <a:ext cx="10896696" cy="213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1" y="1992923"/>
            <a:ext cx="1001279" cy="630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1" y="4243242"/>
            <a:ext cx="1070289" cy="5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2831277"/>
            <a:ext cx="10860482" cy="60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4993127"/>
            <a:ext cx="10838688" cy="130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873898" y="4506279"/>
            <a:ext cx="409876" cy="4180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2078836" y="2489024"/>
            <a:ext cx="409877" cy="259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92737" y="3445993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01204" y="631993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434" y="2345280"/>
            <a:ext cx="1204345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599" y="1312802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등록된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메이커 회원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등록되지 않은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서포터 회원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4973" y="3776289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펀딩에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참여한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67"/>
            <a:ext cx="6083518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43705" y="2285365"/>
            <a:ext cx="597228" cy="50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119" y="3216909"/>
            <a:ext cx="1672613" cy="45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8" y="4834467"/>
            <a:ext cx="4246033" cy="140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꺾인 연결선 3"/>
          <p:cNvCxnSpPr>
            <a:stCxn id="20" idx="1"/>
            <a:endCxn id="8194" idx="1"/>
          </p:cNvCxnSpPr>
          <p:nvPr/>
        </p:nvCxnSpPr>
        <p:spPr>
          <a:xfrm rot="10800000" flipH="1" flipV="1">
            <a:off x="943704" y="2535448"/>
            <a:ext cx="6359183" cy="3000693"/>
          </a:xfrm>
          <a:prstGeom prst="bentConnector3">
            <a:avLst>
              <a:gd name="adj1" fmla="val -9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1"/>
          </p:cNvCxnSpPr>
          <p:nvPr/>
        </p:nvCxnSpPr>
        <p:spPr>
          <a:xfrm rot="10800000" flipH="1" flipV="1">
            <a:off x="935119" y="3445720"/>
            <a:ext cx="6367768" cy="2090421"/>
          </a:xfrm>
          <a:prstGeom prst="bentConnector3">
            <a:avLst>
              <a:gd name="adj1" fmla="val -58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및 주문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클릭 시 해당 정보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78310" y="6227295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83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4378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3522125"/>
            <a:ext cx="10896696" cy="233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0" y="2218733"/>
            <a:ext cx="2619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61919" y="4698416"/>
            <a:ext cx="1158718" cy="429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10" y="2772890"/>
            <a:ext cx="13525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624166" y="329933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93" y="4439775"/>
            <a:ext cx="2220991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300" dirty="0" smtClean="0">
                <a:solidFill>
                  <a:schemeClr val="tx1"/>
                </a:solidFill>
              </a:rPr>
              <a:t> 추가 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72418" y="4397440"/>
            <a:ext cx="3990596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현재모금액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목표모금액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X 100</a:t>
            </a:r>
            <a:r>
              <a:rPr lang="ko-KR" altLang="en-US" sz="1300" dirty="0" smtClean="0">
                <a:solidFill>
                  <a:schemeClr val="tx1"/>
                </a:solidFill>
              </a:rPr>
              <a:t>을 반올림하여 표시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88" y="3027126"/>
            <a:ext cx="4267730" cy="270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307675" y="3564525"/>
            <a:ext cx="5418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62867" y="2878678"/>
            <a:ext cx="745066" cy="2117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462867" y="3894784"/>
            <a:ext cx="745066" cy="2792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모금율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7383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910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2" y="1485749"/>
            <a:ext cx="9953215" cy="4909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2225" y="3522125"/>
            <a:ext cx="10896696" cy="3005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509</Words>
  <Application>Microsoft Office PowerPoint</Application>
  <PresentationFormat>사용자 지정</PresentationFormat>
  <Paragraphs>176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213</cp:revision>
  <dcterms:created xsi:type="dcterms:W3CDTF">2020-01-16T07:12:04Z</dcterms:created>
  <dcterms:modified xsi:type="dcterms:W3CDTF">2020-05-14T07:15:40Z</dcterms:modified>
</cp:coreProperties>
</file>