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ㅇㄴㅁㅇ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87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9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화면 설계서!!!!</vt:lpstr>
      <vt:lpstr>ㅇㄴㅁㅇ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202</cp:revision>
  <dcterms:created xsi:type="dcterms:W3CDTF">2020-01-16T07:12:04Z</dcterms:created>
  <dcterms:modified xsi:type="dcterms:W3CDTF">2020-05-04T06:50:30Z</dcterms:modified>
</cp:coreProperties>
</file>