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8" r:id="rId5"/>
    <p:sldId id="283" r:id="rId6"/>
    <p:sldId id="297" r:id="rId7"/>
    <p:sldId id="299" r:id="rId8"/>
    <p:sldId id="292" r:id="rId9"/>
    <p:sldId id="284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5/10/2020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/>
              <a:t>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/>
              <a:t>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E-zone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ko-KR" altLang="en-US" dirty="0"/>
              <a:t>장소공유 기반 지식공유 플랫폼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 txBox="1">
            <a:spLocks/>
          </p:cNvSpPr>
          <p:nvPr/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세미나 예약리스트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페이지 이동 없는 리스트 페이지 구현</a:t>
            </a:r>
            <a:endParaRPr lang="en-US" altLang="ko-KR" dirty="0"/>
          </a:p>
          <a:p>
            <a:pPr lvl="1"/>
            <a:r>
              <a:rPr lang="ko-KR" altLang="en-US" dirty="0"/>
              <a:t>자바스크립트 내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사용하여 </a:t>
            </a:r>
            <a:r>
              <a:rPr lang="ko-KR" altLang="en-US" dirty="0" err="1"/>
              <a:t>비동기</a:t>
            </a:r>
            <a:r>
              <a:rPr lang="ko-KR" altLang="en-US" dirty="0"/>
              <a:t> 통신으로 </a:t>
            </a:r>
            <a:r>
              <a:rPr lang="en-US" altLang="ko-KR" dirty="0"/>
              <a:t>Controller </a:t>
            </a:r>
            <a:r>
              <a:rPr lang="ko-KR" altLang="en-US" dirty="0"/>
              <a:t>단에 접근</a:t>
            </a:r>
            <a:r>
              <a:rPr lang="en-US" altLang="ko-KR" dirty="0"/>
              <a:t>, </a:t>
            </a:r>
            <a:r>
              <a:rPr lang="ko-KR" altLang="en-US" dirty="0"/>
              <a:t>데이터 베이스로 부터 </a:t>
            </a:r>
            <a:r>
              <a:rPr lang="en-US" altLang="ko-KR" dirty="0"/>
              <a:t>JSON </a:t>
            </a:r>
            <a:r>
              <a:rPr lang="ko-KR" altLang="en-US" dirty="0"/>
              <a:t>정보를 받아온 후</a:t>
            </a:r>
            <a:r>
              <a:rPr lang="en-US" altLang="ko-KR" dirty="0"/>
              <a:t>, </a:t>
            </a:r>
            <a:r>
              <a:rPr lang="ko-KR" altLang="en-US" dirty="0" err="1"/>
              <a:t>파싱하여</a:t>
            </a:r>
            <a:r>
              <a:rPr lang="ko-KR" altLang="en-US" dirty="0"/>
              <a:t> 리스트로 표시</a:t>
            </a:r>
            <a:endParaRPr lang="en-US" altLang="ko-KR" dirty="0"/>
          </a:p>
          <a:p>
            <a:pPr lvl="1"/>
            <a:r>
              <a:rPr lang="ko-KR" altLang="en-US" dirty="0"/>
              <a:t>동일하게 총 데이터 개수를 받아와서 페이지 </a:t>
            </a:r>
            <a:r>
              <a:rPr lang="ko-KR" altLang="en-US" dirty="0" err="1"/>
              <a:t>네이션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/>
            <a:r>
              <a:rPr lang="ko-KR" altLang="en-US" dirty="0"/>
              <a:t>페이지 버튼 클릭 시</a:t>
            </a:r>
            <a:r>
              <a:rPr lang="en-US" altLang="ko-KR" dirty="0"/>
              <a:t>, </a:t>
            </a:r>
            <a:r>
              <a:rPr lang="ko-KR" altLang="en-US" dirty="0"/>
              <a:t>새로 페이지를 로딩하지 않고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이용하여</a:t>
            </a:r>
            <a:r>
              <a:rPr lang="en-US" altLang="ko-KR" dirty="0"/>
              <a:t>, </a:t>
            </a:r>
            <a:r>
              <a:rPr lang="ko-KR" altLang="en-US" dirty="0"/>
              <a:t>해당 리스트 변경</a:t>
            </a:r>
            <a:endParaRPr lang="en-US" altLang="ko-KR" dirty="0"/>
          </a:p>
          <a:p>
            <a:pPr lvl="1"/>
            <a:r>
              <a:rPr lang="ko-KR" altLang="en-US" dirty="0"/>
              <a:t>리스트 구현 시 상세정보를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저장하여</a:t>
            </a:r>
            <a:r>
              <a:rPr lang="en-US" altLang="ko-KR" dirty="0"/>
              <a:t>, </a:t>
            </a:r>
            <a:r>
              <a:rPr lang="ko-KR" altLang="en-US" dirty="0"/>
              <a:t>클릭 시 </a:t>
            </a:r>
            <a:r>
              <a:rPr lang="ko-KR" altLang="en-US" dirty="0" err="1"/>
              <a:t>모달창을</a:t>
            </a:r>
            <a:r>
              <a:rPr lang="ko-KR" altLang="en-US" dirty="0"/>
              <a:t> 통해 상세정보 표시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506536" cy="3845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397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세미나 예약리스트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 err="1"/>
              <a:t>모달창을</a:t>
            </a:r>
            <a:r>
              <a:rPr lang="ko-KR" altLang="en-US" dirty="0"/>
              <a:t> 통한 상세페이지 로드</a:t>
            </a:r>
            <a:endParaRPr lang="en-US" altLang="ko-KR" dirty="0"/>
          </a:p>
          <a:p>
            <a:pPr lvl="1"/>
            <a:r>
              <a:rPr lang="ko-KR" altLang="en-US" dirty="0"/>
              <a:t>기존에 리스트를 구성하며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저장한 상세 데이터를 표시하여 상세페이지 구현</a:t>
            </a:r>
            <a:endParaRPr lang="en-US" altLang="ko-KR" dirty="0"/>
          </a:p>
          <a:p>
            <a:pPr lvl="1"/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버튼을 클릭하여 해당 데이터 삭제 기능 구현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113766" cy="5133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82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세미나 예약페이지</a:t>
            </a:r>
            <a:endParaRPr lang="en-US" altLang="ko-KR" dirty="0"/>
          </a:p>
          <a:p>
            <a:pPr lvl="1"/>
            <a:r>
              <a:rPr lang="ko-KR" altLang="en-US" dirty="0"/>
              <a:t>장소와 날짜를 선택 시 해당 날짜에 예약된 시간을 타임 테이블에 표시</a:t>
            </a:r>
            <a:endParaRPr lang="en-US" altLang="ko-KR" dirty="0"/>
          </a:p>
          <a:p>
            <a:pPr lvl="1"/>
            <a:r>
              <a:rPr lang="ko-KR" altLang="en-US" dirty="0"/>
              <a:t>시간을 클릭하여 예약하고 싶은 시간 선택</a:t>
            </a:r>
            <a:endParaRPr lang="en-US" altLang="ko-KR" dirty="0"/>
          </a:p>
          <a:p>
            <a:pPr lvl="1"/>
            <a:r>
              <a:rPr lang="ko-KR" altLang="en-US" dirty="0"/>
              <a:t>이미 예약된 시간을 선택 시</a:t>
            </a:r>
            <a:r>
              <a:rPr lang="en-US" altLang="ko-KR" dirty="0"/>
              <a:t>, </a:t>
            </a:r>
            <a:r>
              <a:rPr lang="ko-KR" altLang="en-US" dirty="0"/>
              <a:t>겹치는 시간이 존재한다는 </a:t>
            </a:r>
            <a:r>
              <a:rPr lang="ko-KR" altLang="en-US" dirty="0" err="1"/>
              <a:t>알림창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세미나를 등록하는 도중에 해당 시간대가 예약되어 중복 예약되어 버리는 경우를 방지하기 위해 등록 바로 직전에 </a:t>
            </a:r>
            <a:r>
              <a:rPr lang="en-US" altLang="ko-KR" dirty="0"/>
              <a:t>AJAX</a:t>
            </a:r>
            <a:r>
              <a:rPr lang="ko-KR" altLang="en-US" dirty="0"/>
              <a:t>를 통해 시간 정보 비교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9" y="815767"/>
            <a:ext cx="4996166" cy="5539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843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 선택하여 시간정보 호출</a:t>
            </a:r>
            <a:endParaRPr lang="en-US" altLang="ko-KR" dirty="0"/>
          </a:p>
          <a:p>
            <a:pPr lvl="1"/>
            <a:r>
              <a:rPr lang="ko-KR" altLang="en-US" dirty="0"/>
              <a:t>장소와 날짜를 선택 시 해당 날짜에 예약된 시간을 타임 테이블에 표시</a:t>
            </a:r>
            <a:endParaRPr lang="en-US" altLang="ko-KR" dirty="0"/>
          </a:p>
          <a:p>
            <a:pPr lvl="1"/>
            <a:r>
              <a:rPr lang="ko-KR" altLang="en-US" dirty="0"/>
              <a:t>페이지 이동 없이 해당 시간정보를 불러와야 하므로 </a:t>
            </a:r>
            <a:r>
              <a:rPr lang="en-US" altLang="ko-KR" dirty="0"/>
              <a:t>AJAX</a:t>
            </a:r>
            <a:r>
              <a:rPr lang="ko-KR" altLang="en-US" dirty="0"/>
              <a:t>를 통해 시간정보 호출</a:t>
            </a:r>
            <a:endParaRPr lang="en-US" altLang="ko-KR" dirty="0"/>
          </a:p>
          <a:p>
            <a:pPr lvl="1"/>
            <a:r>
              <a:rPr lang="ko-KR" altLang="en-US" dirty="0"/>
              <a:t>원하는 시간대를 마우스로 클릭하여 시간 선택</a:t>
            </a:r>
            <a:r>
              <a:rPr lang="en-US" altLang="ko-KR" dirty="0"/>
              <a:t>,</a:t>
            </a:r>
            <a:r>
              <a:rPr lang="ko-KR" altLang="en-US" dirty="0"/>
              <a:t> 자바스크립트를 통해 구현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113766" cy="2977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3307643"/>
            <a:ext cx="6230190" cy="3063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58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중복된 시간 선택 시</a:t>
            </a:r>
            <a:r>
              <a:rPr lang="en-US" altLang="ko-KR" dirty="0"/>
              <a:t> </a:t>
            </a:r>
            <a:r>
              <a:rPr lang="ko-KR" altLang="en-US" dirty="0"/>
              <a:t>알림</a:t>
            </a:r>
            <a:endParaRPr lang="en-US" altLang="ko-KR" dirty="0"/>
          </a:p>
          <a:p>
            <a:pPr lvl="1"/>
            <a:r>
              <a:rPr lang="ko-KR" altLang="en-US" dirty="0"/>
              <a:t>이미 등록된 시간을 선택 시</a:t>
            </a:r>
            <a:r>
              <a:rPr lang="en-US" altLang="ko-KR" dirty="0"/>
              <a:t>, </a:t>
            </a:r>
            <a:r>
              <a:rPr lang="ko-KR" altLang="en-US" dirty="0"/>
              <a:t>겹치는 시간이 존재한다는 </a:t>
            </a:r>
            <a:r>
              <a:rPr lang="ko-KR" altLang="en-US" dirty="0" err="1"/>
              <a:t>알림창을</a:t>
            </a:r>
            <a:r>
              <a:rPr lang="ko-KR" altLang="en-US" dirty="0"/>
              <a:t> 표시하며</a:t>
            </a:r>
            <a:r>
              <a:rPr lang="en-US" altLang="ko-KR" dirty="0"/>
              <a:t>, </a:t>
            </a:r>
            <a:r>
              <a:rPr lang="ko-KR" altLang="en-US" dirty="0"/>
              <a:t>선택했던 시간정보를 초기화</a:t>
            </a:r>
            <a:r>
              <a:rPr lang="en-US" altLang="ko-KR" dirty="0"/>
              <a:t>, </a:t>
            </a:r>
            <a:r>
              <a:rPr lang="ko-KR" altLang="en-US" dirty="0"/>
              <a:t>미리 가져온 시간정보와 선택한 시간정보를 자바스크립트를 통해 비교하여 구현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정보를 입력하고 등록하는 도중에 다른 사용자에 의해 해당 시간이 예약된 경우 처리</a:t>
            </a:r>
            <a:endParaRPr lang="en-US" altLang="ko-KR" dirty="0"/>
          </a:p>
          <a:p>
            <a:pPr lvl="1"/>
            <a:r>
              <a:rPr lang="ko-KR" altLang="en-US" dirty="0"/>
              <a:t>등록버튼 클릭 시 이전에 받아온 시간정보와 새로 받아온 시간 정보를 자바스크립트를 통해 비교하여 시간 정보가 변경되었으면 시간을 재설정해달라는 </a:t>
            </a:r>
            <a:r>
              <a:rPr lang="ko-KR" altLang="en-US" dirty="0" err="1"/>
              <a:t>알람</a:t>
            </a:r>
            <a:r>
              <a:rPr lang="ko-KR" altLang="en-US" dirty="0"/>
              <a:t> 호출 및 선택한 시간정보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6"/>
            <a:ext cx="6526460" cy="3677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3328084"/>
            <a:ext cx="6526460" cy="3043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62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ko-KR" altLang="en-US" dirty="0"/>
              <a:t>이형준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sky203614@gmail.com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장소 대여와 참여자 모집을 한번에</a:t>
            </a:r>
            <a:endParaRPr lang="en-US" sz="2800" dirty="0"/>
          </a:p>
          <a:p>
            <a:r>
              <a:rPr lang="ko-KR" altLang="en-US" dirty="0"/>
              <a:t>세미나를 주최하여 지식을 공유하고 수익을 얻고 싶은 사람에게는 장소 대여와 세미나 개최 기능을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dirty="0"/>
          </a:p>
          <a:p>
            <a:r>
              <a:rPr lang="ko-KR" altLang="en-US" dirty="0"/>
              <a:t>관심 있는 주제의 세미나에 참여하여 쌍방향 소통을 통해 지식을 얻고 싶은 사람에게는 세미나 참여 기회를 제공</a:t>
            </a:r>
            <a:endParaRPr lang="en-US" dirty="0"/>
          </a:p>
          <a:p>
            <a:r>
              <a:rPr lang="ko-KR" altLang="en-US" dirty="0"/>
              <a:t>세미나를 주최하고자 하는 사람에게는 장소 대여와 세미나를 홍보할 수 있도록 하고</a:t>
            </a:r>
            <a:r>
              <a:rPr lang="en-US" altLang="ko-KR" dirty="0"/>
              <a:t>, </a:t>
            </a:r>
            <a:r>
              <a:rPr lang="ko-KR" altLang="en-US" dirty="0"/>
              <a:t>세미나에 참여하고 싶은 사람에게는 다양한 세미나에 대한 정보와 참여 신청 기능을 제공합니다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장소를 대여하고</a:t>
            </a:r>
            <a:r>
              <a:rPr lang="en-US" altLang="ko-KR" dirty="0"/>
              <a:t>, </a:t>
            </a:r>
            <a:r>
              <a:rPr lang="ko-KR" altLang="en-US" dirty="0"/>
              <a:t>모임을 알려</a:t>
            </a:r>
            <a:endParaRPr lang="en-US" altLang="ko-KR" dirty="0"/>
          </a:p>
          <a:p>
            <a:r>
              <a:rPr lang="ko-KR" altLang="en-US" dirty="0"/>
              <a:t>참여자를 모집합니다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234" y="152525"/>
            <a:ext cx="1983941" cy="4443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Flow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74561" y="1708150"/>
            <a:ext cx="1193800" cy="6985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Host 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3174" y="1155700"/>
            <a:ext cx="4835725" cy="3048000"/>
          </a:xfrm>
          <a:prstGeom prst="rect">
            <a:avLst/>
          </a:prstGeom>
          <a:solidFill>
            <a:srgbClr val="25C6E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bg1"/>
                </a:solidFill>
              </a:rPr>
              <a:t>E-zone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H="1">
            <a:off x="4699000" y="2178050"/>
            <a:ext cx="1143000" cy="100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장소</a:t>
            </a:r>
          </a:p>
        </p:txBody>
      </p:sp>
      <p:sp>
        <p:nvSpPr>
          <p:cNvPr id="21" name="직사각형 20"/>
          <p:cNvSpPr/>
          <p:nvPr/>
        </p:nvSpPr>
        <p:spPr>
          <a:xfrm flipH="1">
            <a:off x="6978649" y="2178050"/>
            <a:ext cx="1143000" cy="100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세미나</a:t>
            </a:r>
          </a:p>
        </p:txBody>
      </p:sp>
      <p:cxnSp>
        <p:nvCxnSpPr>
          <p:cNvPr id="29" name="구부러진 연결선 28"/>
          <p:cNvCxnSpPr>
            <a:stCxn id="12" idx="3"/>
            <a:endCxn id="13" idx="3"/>
          </p:cNvCxnSpPr>
          <p:nvPr/>
        </p:nvCxnSpPr>
        <p:spPr>
          <a:xfrm>
            <a:off x="3268361" y="2057400"/>
            <a:ext cx="1430639" cy="622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65413" y="1808718"/>
            <a:ext cx="72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예약</a:t>
            </a:r>
          </a:p>
        </p:txBody>
      </p:sp>
      <p:cxnSp>
        <p:nvCxnSpPr>
          <p:cNvPr id="33" name="구부러진 연결선 32"/>
          <p:cNvCxnSpPr>
            <a:stCxn id="13" idx="1"/>
            <a:endCxn id="21" idx="3"/>
          </p:cNvCxnSpPr>
          <p:nvPr/>
        </p:nvCxnSpPr>
        <p:spPr>
          <a:xfrm>
            <a:off x="5842000" y="2679700"/>
            <a:ext cx="113664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0274" y="226325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07000" y="4705350"/>
            <a:ext cx="1536700" cy="6985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Guest 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구부러진 연결선 37"/>
          <p:cNvCxnSpPr>
            <a:stCxn id="36" idx="0"/>
            <a:endCxn id="21" idx="2"/>
          </p:cNvCxnSpPr>
          <p:nvPr/>
        </p:nvCxnSpPr>
        <p:spPr>
          <a:xfrm rot="5400000" flipH="1" flipV="1">
            <a:off x="6000749" y="3155951"/>
            <a:ext cx="1524000" cy="1574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10324" y="3574018"/>
            <a:ext cx="8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참여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234" y="152525"/>
            <a:ext cx="3465179" cy="4443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Database Modeling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45189"/>
            <a:ext cx="8677275" cy="54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 구현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2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담당 파트 및 사용 기술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257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68334"/>
            <a:ext cx="5472000" cy="360000"/>
          </a:xfrm>
        </p:spPr>
        <p:txBody>
          <a:bodyPr/>
          <a:lstStyle/>
          <a:p>
            <a:r>
              <a:rPr lang="ko-KR" altLang="en-US" dirty="0"/>
              <a:t>담당 파트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6168"/>
            <a:ext cx="5472000" cy="2002232"/>
          </a:xfrm>
        </p:spPr>
        <p:txBody>
          <a:bodyPr/>
          <a:lstStyle/>
          <a:p>
            <a:r>
              <a:rPr lang="ko-KR" altLang="en-US" dirty="0"/>
              <a:t>회원 정보 관련</a:t>
            </a:r>
            <a:endParaRPr lang="en-US" dirty="0"/>
          </a:p>
          <a:p>
            <a:pPr lvl="1"/>
            <a:r>
              <a:rPr lang="ko-KR" altLang="en-US" dirty="0"/>
              <a:t>회원가입</a:t>
            </a:r>
            <a:endParaRPr lang="en-US" altLang="ko-KR" dirty="0"/>
          </a:p>
          <a:p>
            <a:pPr lvl="1"/>
            <a:r>
              <a:rPr lang="ko-KR" altLang="en-US" dirty="0"/>
              <a:t>마이 페이지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세미나 등록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장소 예약 및 세미나 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884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257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68859"/>
            <a:ext cx="5472000" cy="358775"/>
          </a:xfrm>
        </p:spPr>
        <p:txBody>
          <a:bodyPr/>
          <a:lstStyle/>
          <a:p>
            <a:r>
              <a:rPr lang="ko-KR" altLang="en-US" dirty="0"/>
              <a:t>사용 기술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72859"/>
            <a:ext cx="5472113" cy="3148541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UI &amp; UX</a:t>
            </a:r>
            <a:endParaRPr lang="en-US" dirty="0"/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altLang="ko-KR" dirty="0"/>
              <a:t>Third party library(</a:t>
            </a:r>
            <a:r>
              <a:rPr lang="en-US" altLang="ko-KR" dirty="0" err="1"/>
              <a:t>Toastr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SweetAlert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Juso.go.kr API)</a:t>
            </a:r>
          </a:p>
          <a:p>
            <a:pPr marL="266700" lvl="1" indent="0">
              <a:buNone/>
            </a:pPr>
            <a:endParaRPr lang="en-US" dirty="0"/>
          </a:p>
          <a:p>
            <a:r>
              <a:rPr lang="ko-KR" altLang="en-US" dirty="0"/>
              <a:t>서비스 </a:t>
            </a:r>
            <a:r>
              <a:rPr lang="ko-KR" altLang="en-US" dirty="0" err="1"/>
              <a:t>로직</a:t>
            </a:r>
            <a:r>
              <a:rPr lang="en-US" altLang="ko-KR" dirty="0"/>
              <a:t> </a:t>
            </a:r>
            <a:r>
              <a:rPr lang="ko-KR" altLang="en-US" dirty="0"/>
              <a:t>및 데이터베이스</a:t>
            </a:r>
            <a:endParaRPr lang="en-US" altLang="ko-KR" dirty="0"/>
          </a:p>
          <a:p>
            <a:pPr lvl="1"/>
            <a:r>
              <a:rPr lang="en-US" altLang="ko-KR" dirty="0"/>
              <a:t>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r>
              <a:rPr lang="en-US" altLang="ko-KR" dirty="0"/>
              <a:t>Third party library(</a:t>
            </a:r>
            <a:r>
              <a:rPr lang="en-US" altLang="ko-KR" dirty="0" err="1"/>
              <a:t>Toastr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SweetAlert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Controller(Java Servlet), View template(JSP), </a:t>
            </a:r>
            <a:r>
              <a:rPr lang="en-US" altLang="ko-KR" dirty="0" err="1"/>
              <a:t>Service&amp;Model</a:t>
            </a:r>
            <a:r>
              <a:rPr lang="en-US" altLang="ko-KR" dirty="0"/>
              <a:t>(</a:t>
            </a:r>
            <a:r>
              <a:rPr lang="en-US" altLang="ko-KR" dirty="0" err="1"/>
              <a:t>jdbc</a:t>
            </a:r>
            <a:r>
              <a:rPr lang="en-US" altLang="ko-KR" dirty="0"/>
              <a:t>, JAVA), Database(Oracle DB)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4" y="815767"/>
            <a:ext cx="3506135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아이디 중복 확인</a:t>
            </a:r>
            <a:endParaRPr lang="en-US" dirty="0"/>
          </a:p>
          <a:p>
            <a:pPr lvl="1"/>
            <a:r>
              <a:rPr lang="ko-KR" altLang="en-US" dirty="0"/>
              <a:t>아이디 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en-US" altLang="ko-KR" dirty="0" err="1"/>
              <a:t>FocusOut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AJAX</a:t>
            </a:r>
            <a:r>
              <a:rPr lang="ko-KR" altLang="en-US" dirty="0"/>
              <a:t>를 통하여 데이터베이스에 접근하여 사용 가능한 아이디인지</a:t>
            </a:r>
            <a:r>
              <a:rPr lang="en-US" altLang="ko-KR" dirty="0"/>
              <a:t>, </a:t>
            </a:r>
            <a:r>
              <a:rPr lang="ko-KR" altLang="en-US" dirty="0"/>
              <a:t>이미 등록된 아이디인지 알림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 형식 검증</a:t>
            </a:r>
            <a:endParaRPr lang="en-US" altLang="ko-KR" dirty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및 자바스크립트를 통하여 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전화번호가 올바른 형식인지 검증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Juso.go.kr API</a:t>
            </a:r>
            <a:r>
              <a:rPr lang="ko-KR" altLang="en-US" dirty="0"/>
              <a:t> 사용한 주소 정보 입력</a:t>
            </a:r>
            <a:endParaRPr lang="en-US" altLang="ko-KR" dirty="0"/>
          </a:p>
          <a:p>
            <a:pPr lvl="1"/>
            <a:r>
              <a:rPr lang="en-US" altLang="ko-KR" dirty="0"/>
              <a:t>Juso.go.kr</a:t>
            </a:r>
            <a:r>
              <a:rPr lang="ko-KR" altLang="en-US" dirty="0"/>
              <a:t>의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실제 주소 정보 받아서 입력</a:t>
            </a:r>
            <a:endParaRPr lang="en-US" altLang="ko-KR" dirty="0"/>
          </a:p>
          <a:p>
            <a:r>
              <a:rPr lang="ko-KR" altLang="en-US" dirty="0"/>
              <a:t>회원정보 등록</a:t>
            </a:r>
            <a:endParaRPr lang="en-US" altLang="ko-KR" dirty="0"/>
          </a:p>
          <a:p>
            <a:pPr lvl="1"/>
            <a:r>
              <a:rPr lang="en-US" altLang="ko-KR" dirty="0" err="1"/>
              <a:t>Jdbc</a:t>
            </a:r>
            <a:r>
              <a:rPr lang="ko-KR" altLang="en-US" dirty="0"/>
              <a:t>를 통하여 구현한 </a:t>
            </a:r>
            <a:r>
              <a:rPr lang="en-US" altLang="ko-KR" dirty="0"/>
              <a:t>DAO</a:t>
            </a:r>
            <a:r>
              <a:rPr lang="ko-KR" altLang="en-US" dirty="0"/>
              <a:t>를 통해 회원정보 등록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72" y="815767"/>
            <a:ext cx="3567506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910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세션 객체를 이용하여 로그인 정보 사용</a:t>
            </a:r>
            <a:endParaRPr lang="en-US" dirty="0"/>
          </a:p>
          <a:p>
            <a:pPr lvl="1"/>
            <a:r>
              <a:rPr lang="ko-KR" altLang="en-US" dirty="0"/>
              <a:t>세션 객체에 로그인 정보를 저장하여</a:t>
            </a:r>
            <a:r>
              <a:rPr lang="en-US" altLang="ko-KR" dirty="0"/>
              <a:t>, </a:t>
            </a:r>
            <a:r>
              <a:rPr lang="ko-KR" altLang="en-US" dirty="0"/>
              <a:t>해당하는 회원의 </a:t>
            </a:r>
            <a:r>
              <a:rPr lang="ko-KR" altLang="en-US" dirty="0" err="1"/>
              <a:t>마이페이지를</a:t>
            </a:r>
            <a:r>
              <a:rPr lang="ko-KR" altLang="en-US" dirty="0"/>
              <a:t> 표시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동일하게 로그인 정보를 사용하여 프로필 관리</a:t>
            </a:r>
            <a:r>
              <a:rPr lang="en-US" altLang="ko-KR" dirty="0"/>
              <a:t>(</a:t>
            </a:r>
            <a:r>
              <a:rPr lang="ko-KR" altLang="en-US" dirty="0"/>
              <a:t>회원정보수정</a:t>
            </a:r>
            <a:r>
              <a:rPr lang="en-US" altLang="ko-KR" dirty="0"/>
              <a:t>) </a:t>
            </a:r>
            <a:r>
              <a:rPr lang="ko-KR" altLang="en-US" dirty="0"/>
              <a:t>페이지 구현</a:t>
            </a:r>
            <a:endParaRPr lang="en-US" altLang="ko-KR" dirty="0"/>
          </a:p>
          <a:p>
            <a:pPr lvl="1"/>
            <a:r>
              <a:rPr lang="ko-KR" altLang="en-US" dirty="0"/>
              <a:t>해당 회원의 세미나 예약리스트</a:t>
            </a:r>
            <a:r>
              <a:rPr lang="en-US" altLang="ko-KR" dirty="0"/>
              <a:t>, </a:t>
            </a:r>
            <a:r>
              <a:rPr lang="ko-KR" altLang="en-US" dirty="0"/>
              <a:t>문의사항 등의 페이지 구현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37274"/>
            <a:ext cx="6640630" cy="3134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569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회원정보수정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회원정보수정</a:t>
            </a:r>
            <a:endParaRPr lang="en-US" altLang="ko-KR" dirty="0"/>
          </a:p>
          <a:p>
            <a:pPr lvl="1"/>
            <a:r>
              <a:rPr lang="ko-KR" altLang="en-US" dirty="0"/>
              <a:t>회원 정보를 </a:t>
            </a:r>
            <a:r>
              <a:rPr lang="en-US" altLang="ko-KR" dirty="0"/>
              <a:t>Controller </a:t>
            </a:r>
            <a:r>
              <a:rPr lang="ko-KR" altLang="en-US" dirty="0"/>
              <a:t>단에서 불러와 </a:t>
            </a:r>
            <a:r>
              <a:rPr lang="en-US" altLang="ko-KR" dirty="0"/>
              <a:t> Request</a:t>
            </a:r>
            <a:r>
              <a:rPr lang="ko-KR" altLang="en-US" dirty="0"/>
              <a:t>객체 속성에 저장하여</a:t>
            </a:r>
            <a:r>
              <a:rPr lang="en-US" altLang="ko-KR" dirty="0"/>
              <a:t>, JSP</a:t>
            </a:r>
            <a:r>
              <a:rPr lang="ko-KR" altLang="en-US" dirty="0"/>
              <a:t>페이지 내에서 </a:t>
            </a:r>
            <a:r>
              <a:rPr lang="en-US" altLang="ko-KR" dirty="0"/>
              <a:t>EL</a:t>
            </a:r>
            <a:r>
              <a:rPr lang="ko-KR" altLang="en-US" dirty="0"/>
              <a:t>태그를 통해서 표시</a:t>
            </a:r>
            <a:endParaRPr lang="en-US" altLang="ko-KR" dirty="0"/>
          </a:p>
          <a:p>
            <a:pPr lvl="1"/>
            <a:r>
              <a:rPr lang="ko-KR" altLang="en-US" dirty="0"/>
              <a:t>수정버튼 클릭 시 </a:t>
            </a:r>
            <a:r>
              <a:rPr lang="en-US" altLang="ko-KR" dirty="0"/>
              <a:t>Controller </a:t>
            </a:r>
            <a:r>
              <a:rPr lang="ko-KR" altLang="en-US" dirty="0"/>
              <a:t>단에서 </a:t>
            </a:r>
            <a:r>
              <a:rPr lang="en-US" altLang="ko-KR" dirty="0"/>
              <a:t>DAO</a:t>
            </a:r>
            <a:r>
              <a:rPr lang="ko-KR" altLang="en-US" dirty="0"/>
              <a:t>를 호출하여 업데이트 실행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6" y="815767"/>
            <a:ext cx="3634670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00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0</TotalTime>
  <Words>637</Words>
  <Application>Microsoft Office PowerPoint</Application>
  <PresentationFormat>와이드스크린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Corbel</vt:lpstr>
      <vt:lpstr>Times New Roman</vt:lpstr>
      <vt:lpstr>Office 테마</vt:lpstr>
      <vt:lpstr>E-zone</vt:lpstr>
      <vt:lpstr>Concepts</vt:lpstr>
      <vt:lpstr>PowerPoint 프레젠테이션</vt:lpstr>
      <vt:lpstr>PowerPoint 프레젠테이션</vt:lpstr>
      <vt:lpstr>Web Implementation</vt:lpstr>
      <vt:lpstr>담당 파트 및 사용 기술</vt:lpstr>
      <vt:lpstr>회원가입</vt:lpstr>
      <vt:lpstr>마이페이지</vt:lpstr>
      <vt:lpstr>마이페이지(회원정보수정)</vt:lpstr>
      <vt:lpstr>마이페이지(세미나 예약리스트)</vt:lpstr>
      <vt:lpstr>마이페이지(세미나 예약리스트)</vt:lpstr>
      <vt:lpstr>세미나 예약</vt:lpstr>
      <vt:lpstr>세미나 예약</vt:lpstr>
      <vt:lpstr>세미나 예약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2020-05-08T01:08:24Z</dcterms:created>
  <dcterms:modified xsi:type="dcterms:W3CDTF">2020-05-10T04:12:48Z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