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82" r:id="rId17"/>
    <p:sldId id="283" r:id="rId18"/>
    <p:sldId id="284" r:id="rId19"/>
    <p:sldId id="285" r:id="rId20"/>
    <p:sldId id="287" r:id="rId21"/>
    <p:sldId id="276" r:id="rId22"/>
    <p:sldId id="281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2192</Words>
  <Application>Microsoft Office PowerPoint</Application>
  <PresentationFormat>와이드스크린</PresentationFormat>
  <Paragraphs>707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이 형준</cp:lastModifiedBy>
  <cp:revision>350</cp:revision>
  <dcterms:created xsi:type="dcterms:W3CDTF">2020-01-16T07:12:04Z</dcterms:created>
  <dcterms:modified xsi:type="dcterms:W3CDTF">2020-05-10T04:22:14Z</dcterms:modified>
</cp:coreProperties>
</file>