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95" r:id="rId4"/>
    <p:sldId id="292" r:id="rId5"/>
    <p:sldId id="293" r:id="rId6"/>
    <p:sldId id="294" r:id="rId7"/>
    <p:sldId id="300" r:id="rId8"/>
    <p:sldId id="301" r:id="rId9"/>
    <p:sldId id="302" r:id="rId10"/>
    <p:sldId id="303" r:id="rId11"/>
    <p:sldId id="304" r:id="rId12"/>
    <p:sldId id="305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26" r:id="rId34"/>
    <p:sldId id="327" r:id="rId35"/>
    <p:sldId id="328" r:id="rId36"/>
    <p:sldId id="329" r:id="rId37"/>
    <p:sldId id="33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2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99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5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05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10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87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4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27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3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22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165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2020-06-04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 Thu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6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4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162800" y="1525895"/>
          <a:ext cx="4672677" cy="2712567"/>
        </p:xfrm>
        <a:graphic>
          <a:graphicData uri="http://schemas.openxmlformats.org/drawingml/2006/table">
            <a:tbl>
              <a:tblPr firstRow="1" bandRow="1"/>
              <a:tblGrid>
                <a:gridCol w="46726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30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접속하여 메시지 입력 시 본인과 관리자에게만 메시지를 전달한다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476375"/>
            <a:ext cx="5448146" cy="4843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6612" y="2058279"/>
            <a:ext cx="4625977" cy="1494546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7153276" y="4554538"/>
          <a:ext cx="4682202" cy="1236567"/>
        </p:xfrm>
        <a:graphic>
          <a:graphicData uri="http://schemas.openxmlformats.org/drawingml/2006/table">
            <a:tbl>
              <a:tblPr firstRow="1" bandRow="1"/>
              <a:tblGrid>
                <a:gridCol w="4682202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첫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채팅 상담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 관리자의 인사말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호출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내용을 입력하여 관리자와 실시간 상담 채팅 수행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4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Hj_admin_w_users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네비게이션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바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097109" y="1525895"/>
          <a:ext cx="4733341" cy="3540567"/>
        </p:xfrm>
        <a:graphic>
          <a:graphicData uri="http://schemas.openxmlformats.org/drawingml/2006/table">
            <a:tbl>
              <a:tblPr firstRow="1" bandRow="1"/>
              <a:tblGrid>
                <a:gridCol w="4733341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3132000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096779" y="5221330"/>
          <a:ext cx="4734000" cy="1164567"/>
        </p:xfrm>
        <a:graphic>
          <a:graphicData uri="http://schemas.openxmlformats.org/drawingml/2006/table">
            <a:tbl>
              <a:tblPr firstRow="1" bandRow="1"/>
              <a:tblGrid>
                <a:gridCol w="473400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목록을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불러와 제재회원 및 일반서포터회원의 상세정보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회원의 정보를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Excel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파일로 다운로드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8" y="1782763"/>
            <a:ext cx="6565072" cy="347503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1726" y="2032167"/>
            <a:ext cx="4121037" cy="4020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1726" y="2390435"/>
            <a:ext cx="4605865" cy="12002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8215" y="3540035"/>
            <a:ext cx="3930707" cy="14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Hj_admin_w_users_detail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8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3013076"/>
            <a:ext cx="4629150" cy="32099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64" y="1531166"/>
            <a:ext cx="6308398" cy="46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98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0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62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226" y="1350715"/>
            <a:ext cx="6775588" cy="28884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38" y="3972006"/>
            <a:ext cx="2989602" cy="21110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950" y="3932585"/>
            <a:ext cx="6814100" cy="25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190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50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720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25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54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07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46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5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756400" y="1525895"/>
          <a:ext cx="5079078" cy="3324567"/>
        </p:xfrm>
        <a:graphic>
          <a:graphicData uri="http://schemas.openxmlformats.org/drawingml/2006/table">
            <a:tbl>
              <a:tblPr firstRow="1" bandRow="1"/>
              <a:tblGrid>
                <a:gridCol w="5079078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916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8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페이징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처리를 위한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유의점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095" y="1741275"/>
            <a:ext cx="6351403" cy="3922925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6769101" y="5166538"/>
          <a:ext cx="5066377" cy="1164567"/>
        </p:xfrm>
        <a:graphic>
          <a:graphicData uri="http://schemas.openxmlformats.org/drawingml/2006/table">
            <a:tbl>
              <a:tblPr firstRow="1" bandRow="1"/>
              <a:tblGrid>
                <a:gridCol w="50663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새로운 공지사항을 등록하거나 등록된 공지사항의 상세내용을 확인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4011572"/>
            <a:ext cx="4769499" cy="47907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3724573"/>
            <a:ext cx="2272964" cy="37261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1986682"/>
            <a:ext cx="3867228" cy="17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13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535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51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743700" y="1525895"/>
          <a:ext cx="5091777" cy="2725047"/>
        </p:xfrm>
        <a:graphic>
          <a:graphicData uri="http://schemas.openxmlformats.org/drawingml/2006/table">
            <a:tbl>
              <a:tblPr firstRow="1" bandRow="1"/>
              <a:tblGrid>
                <a:gridCol w="50917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글자수를 체크하여 초과하는 경우 초과된 내용을 지우고 재입력하도록 알림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743700" y="4410538"/>
          <a:ext cx="5091777" cy="1380567"/>
        </p:xfrm>
        <a:graphic>
          <a:graphicData uri="http://schemas.openxmlformats.org/drawingml/2006/table">
            <a:tbl>
              <a:tblPr firstRow="1" bandRow="1"/>
              <a:tblGrid>
                <a:gridCol w="50917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972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새로운 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중요여부 를 작성하여 등록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작성시 글자수가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이거나 기준을 초과하는 경우 다시 입력하도록 체크 처리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7" y="1793548"/>
            <a:ext cx="5153940" cy="37492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4999" y="1967730"/>
            <a:ext cx="4584701" cy="205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2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58" y="1668397"/>
            <a:ext cx="102965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813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25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7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0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474236"/>
            <a:ext cx="4766322" cy="2629545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44090"/>
            <a:ext cx="4635500" cy="3144116"/>
          </a:xfrm>
          <a:prstGeom prst="rect">
            <a:avLst/>
          </a:prstGeom>
          <a:ln>
            <a:noFill/>
          </a:ln>
        </p:spPr>
      </p:pic>
      <p:grpSp>
        <p:nvGrpSpPr>
          <p:cNvPr id="15" name="그룹 14"/>
          <p:cNvGrpSpPr/>
          <p:nvPr/>
        </p:nvGrpSpPr>
        <p:grpSpPr>
          <a:xfrm>
            <a:off x="627342" y="4733734"/>
            <a:ext cx="4635499" cy="1529614"/>
            <a:chOff x="391198" y="4098643"/>
            <a:chExt cx="4635499" cy="152961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/>
            <a:srcRect b="62225"/>
            <a:stretch/>
          </p:blipFill>
          <p:spPr>
            <a:xfrm>
              <a:off x="391198" y="4098643"/>
              <a:ext cx="4635499" cy="10575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/>
            <a:srcRect t="81778"/>
            <a:stretch/>
          </p:blipFill>
          <p:spPr>
            <a:xfrm>
              <a:off x="391198" y="5118100"/>
              <a:ext cx="4635499" cy="51015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209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7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$(“.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noticeList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td”).click(function(){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  if($(this</a:t>
                      </a:r>
                    </a:p>
                    <a:p>
                      <a:endParaRPr lang="en-US" altLang="ko-KR" sz="1200" b="0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};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69495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공지사항을 클릭 시 내용을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페이지수 및 하단의 페이지를 선택하여 원하는 페이지로 이동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2" y="1599189"/>
            <a:ext cx="7806085" cy="45476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751" y="1996440"/>
            <a:ext cx="3236150" cy="12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6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31" y="1531166"/>
            <a:ext cx="7321380" cy="47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4771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00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53242"/>
              </p:ext>
            </p:extLst>
          </p:nvPr>
        </p:nvGraphicFramePr>
        <p:xfrm>
          <a:off x="7155477" y="1525895"/>
          <a:ext cx="4680000" cy="1992567"/>
        </p:xfrm>
        <a:graphic>
          <a:graphicData uri="http://schemas.openxmlformats.org/drawingml/2006/table">
            <a:tbl>
              <a:tblPr firstRow="1" bandRow="1"/>
              <a:tblGrid>
                <a:gridCol w="468000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8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로그인한 관리자 정보를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manager</a:t>
                      </a:r>
                      <a:r>
                        <a:rPr lang="en-US" altLang="ko-KR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session</a:t>
                      </a:r>
                      <a:r>
                        <a:rPr lang="ko-KR" altLang="en-US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담아 사용</a:t>
                      </a:r>
                      <a:endParaRPr lang="en-US" altLang="ko-KR" sz="1200" b="0" i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 </a:t>
                      </a:r>
                      <a:r>
                        <a:rPr lang="ko-KR" altLang="en-US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태그를 사용하여 관리자의 권한을 확인하여 활성화</a:t>
                      </a:r>
                      <a:endParaRPr lang="en-US" altLang="ko-KR" sz="1200" b="0" i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032" y="1996440"/>
            <a:ext cx="6831267" cy="326553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656" y="2201545"/>
            <a:ext cx="4438649" cy="705034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155477" y="3834538"/>
          <a:ext cx="4680000" cy="1956567"/>
        </p:xfrm>
        <a:graphic>
          <a:graphicData uri="http://schemas.openxmlformats.org/drawingml/2006/table">
            <a:tbl>
              <a:tblPr firstRow="1" bandRow="1"/>
              <a:tblGrid>
                <a:gridCol w="468000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54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목록을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마스터 관리자는 새로운 관리자를 등록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다른 관리자를 삭제하거나 권한을 수정하는 기능 활성화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로그인한 관리자 본인만이 자신의 비밀번호 수정 가능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9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69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34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_register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5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상세정보 및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7260" r="28687" b="37536"/>
          <a:stretch/>
        </p:blipFill>
        <p:spPr>
          <a:xfrm>
            <a:off x="430430" y="1771063"/>
            <a:ext cx="5524501" cy="40219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8120" r="28163" b="51967"/>
          <a:stretch/>
        </p:blipFill>
        <p:spPr>
          <a:xfrm>
            <a:off x="6173063" y="1771063"/>
            <a:ext cx="5561738" cy="31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647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정보를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형식으로 가져온다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가져온 데이터를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통해 객체에 할당한다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344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커뮤니티 버튼을 눌러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서비스센터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공지사항으로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정보를 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에서 불러와 목록으로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950" y="1953857"/>
            <a:ext cx="4348070" cy="4628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950" y="2398776"/>
            <a:ext cx="3583517" cy="12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22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3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33236"/>
              </p:ext>
            </p:extLst>
          </p:nvPr>
        </p:nvGraphicFramePr>
        <p:xfrm>
          <a:off x="6919438" y="1525895"/>
          <a:ext cx="4916040" cy="3072567"/>
        </p:xfrm>
        <a:graphic>
          <a:graphicData uri="http://schemas.openxmlformats.org/drawingml/2006/table">
            <a:tbl>
              <a:tblPr firstRow="1" bandRow="1"/>
              <a:tblGrid>
                <a:gridCol w="4916040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664000">
                <a:tc>
                  <a:txBody>
                    <a:bodyPr/>
                    <a:lstStyle/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8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Form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taglib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name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value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path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한번에 작성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20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&lt;pre&gt;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태그를 이용하여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불러오는 내용에 </a:t>
                      </a:r>
                      <a:r>
                        <a:rPr lang="ko-KR" altLang="en-US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코드성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텍스트가 있을 경우 작동되지 않고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취급하여 가져온다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934200" y="4727443"/>
          <a:ext cx="4901277" cy="1488567"/>
        </p:xfrm>
        <a:graphic>
          <a:graphicData uri="http://schemas.openxmlformats.org/drawingml/2006/table">
            <a:tbl>
              <a:tblPr firstRow="1" bandRow="1"/>
              <a:tblGrid>
                <a:gridCol w="490127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1080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목록을 불러오고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 시 내용을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검색창에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키워드를 입력하여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내용에 해당 키워드가 포함된 내용만 추출하여 화면에 호출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726" y="1996440"/>
            <a:ext cx="6571711" cy="39344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003" y="3728743"/>
            <a:ext cx="3090970" cy="2976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088" y="2015068"/>
            <a:ext cx="4751323" cy="132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75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12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6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Fragment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화면 이동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recyclerView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반복적인 내용을 호출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308567"/>
        </p:xfrm>
        <a:graphic>
          <a:graphicData uri="http://schemas.openxmlformats.org/drawingml/2006/table">
            <a:tbl>
              <a:tblPr firstRow="1" bandRow="1"/>
              <a:tblGrid>
                <a:gridCol w="4603497"/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클릭하여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 화면으로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이동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목록을 확인 가능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580" y="2126223"/>
            <a:ext cx="3588619" cy="3301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969" y="2515768"/>
            <a:ext cx="4276032" cy="8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1835</Words>
  <Application>Microsoft Office PowerPoint</Application>
  <PresentationFormat>와이드스크린</PresentationFormat>
  <Paragraphs>887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나눔바른고딕</vt:lpstr>
      <vt:lpstr>맑은 고딕</vt:lpstr>
      <vt:lpstr>Arial</vt:lpstr>
      <vt:lpstr>Office 테마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207</cp:revision>
  <dcterms:created xsi:type="dcterms:W3CDTF">2020-01-16T07:12:04Z</dcterms:created>
  <dcterms:modified xsi:type="dcterms:W3CDTF">2020-06-04T06:49:10Z</dcterms:modified>
</cp:coreProperties>
</file>