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89" r:id="rId4"/>
    <p:sldId id="296" r:id="rId5"/>
    <p:sldId id="297" r:id="rId6"/>
    <p:sldId id="298" r:id="rId7"/>
    <p:sldId id="299" r:id="rId8"/>
    <p:sldId id="259" r:id="rId9"/>
    <p:sldId id="290" r:id="rId10"/>
    <p:sldId id="258" r:id="rId11"/>
    <p:sldId id="291" r:id="rId12"/>
    <p:sldId id="260" r:id="rId13"/>
    <p:sldId id="261" r:id="rId14"/>
    <p:sldId id="292" r:id="rId15"/>
    <p:sldId id="300" r:id="rId16"/>
    <p:sldId id="262" r:id="rId17"/>
    <p:sldId id="263" r:id="rId18"/>
    <p:sldId id="265" r:id="rId19"/>
    <p:sldId id="264" r:id="rId20"/>
    <p:sldId id="266" r:id="rId21"/>
    <p:sldId id="267" r:id="rId22"/>
    <p:sldId id="268" r:id="rId23"/>
    <p:sldId id="269" r:id="rId24"/>
    <p:sldId id="270" r:id="rId25"/>
    <p:sldId id="282" r:id="rId26"/>
    <p:sldId id="283" r:id="rId27"/>
    <p:sldId id="284" r:id="rId28"/>
    <p:sldId id="285" r:id="rId29"/>
    <p:sldId id="287" r:id="rId30"/>
    <p:sldId id="276" r:id="rId31"/>
    <p:sldId id="281" r:id="rId32"/>
    <p:sldId id="293" r:id="rId33"/>
    <p:sldId id="294" r:id="rId34"/>
    <p:sldId id="278" r:id="rId35"/>
    <p:sldId id="295" r:id="rId36"/>
    <p:sldId id="301" r:id="rId37"/>
    <p:sldId id="277" r:id="rId38"/>
    <p:sldId id="302" r:id="rId39"/>
    <p:sldId id="279" r:id="rId40"/>
    <p:sldId id="280" r:id="rId41"/>
    <p:sldId id="303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프로젝트</a:t>
            </a:r>
            <a:r>
              <a:rPr lang="en-US" altLang="ko-KR"/>
              <a:t>5</a:t>
            </a:r>
            <a:endParaRPr lang="en-US" altLang="ko-KR" dirty="0"/>
          </a:p>
          <a:p>
            <a:r>
              <a:rPr lang="ko-KR" altLang="en-US" dirty="0" err="1"/>
              <a:t>이조오오오오오오온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705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Hj_user_w_login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69393"/>
              </p:ext>
            </p:extLst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084496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084496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6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84496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521578B3-9B87-4D48-AA48-338BCD4E5A0C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C6ACB435-C1F8-4C81-8C24-C566ABCE26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73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20" y="1474065"/>
            <a:ext cx="4648175" cy="46996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6961043" y="2697691"/>
            <a:ext cx="383083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및 비밀번호 검증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이메일을</a:t>
            </a:r>
            <a:r>
              <a:rPr lang="ko-KR" altLang="en-US" sz="1200" dirty="0" smtClean="0"/>
              <a:t> 입력하고 비밀번호를 입력한 후 로그인 클릭 시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JqueryAJAX</a:t>
            </a:r>
            <a:r>
              <a:rPr lang="ko-KR" altLang="en-US" sz="1200" dirty="0" smtClean="0"/>
              <a:t>를 통해서 </a:t>
            </a:r>
            <a:r>
              <a:rPr lang="ko-KR" altLang="en-US" sz="1200" dirty="0" err="1" smtClean="0"/>
              <a:t>이메일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 일치 여부 확인 후 일치하지 않으면 알림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일치하는 경우 세션에 회원정보를 저장하고 </a:t>
            </a:r>
            <a:r>
              <a:rPr lang="ko-KR" altLang="en-US" sz="1200" dirty="0" err="1" smtClean="0"/>
              <a:t>메인페이지로</a:t>
            </a:r>
            <a:r>
              <a:rPr lang="ko-KR" altLang="en-US" sz="1200" dirty="0" smtClean="0"/>
              <a:t> 이동</a:t>
            </a:r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403648" y="2760133"/>
            <a:ext cx="5496913" cy="325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dirty="0" err="1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086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Hj_user_w_findAccount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87724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주소를 입력하여 가입 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EBAA98D-DF29-4F0F-A529-A835ED2E76A4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A4907B24-C12F-4C0C-AED0-50987989BC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30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66743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Hj_user_w_findAccount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45153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임시비밀번호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DF16F67D-C475-4BC3-8967-27B77B9E9807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45D5577E-45C2-4C80-87F1-68F9E9632C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4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아이디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비밀번호 찾기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105891" y="1805337"/>
            <a:ext cx="38308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찾기 및 비밀번호 찾기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한 화면에서 페이지 이동 없이 아이디 찾기와 비밀번호 찾기를 사용하기 위해서 </a:t>
            </a:r>
            <a:r>
              <a:rPr lang="en-US" altLang="ko-KR" sz="1200" dirty="0" smtClean="0"/>
              <a:t>Vue.js </a:t>
            </a:r>
            <a:r>
              <a:rPr lang="ko-KR" altLang="en-US" sz="1200" dirty="0" smtClean="0"/>
              <a:t>이용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아이디 찾기의 경우 가입 시 등록한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주소를 입력하고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가입여부 확인하면 가입여부 표시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 찾기는 가입 시 등록한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주소를 입력하고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 재설정을 클릭하면 </a:t>
            </a:r>
            <a:r>
              <a:rPr lang="ko-KR" altLang="en-US" sz="1200" dirty="0" err="1" smtClean="0"/>
              <a:t>팝업창이나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모달창이</a:t>
            </a:r>
            <a:r>
              <a:rPr lang="ko-KR" altLang="en-US" sz="1200" dirty="0" smtClean="0"/>
              <a:t> 호출되지 않고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입력창</a:t>
            </a:r>
            <a:r>
              <a:rPr lang="ko-KR" altLang="en-US" sz="1200" dirty="0" smtClean="0"/>
              <a:t> 아래에 새로운 </a:t>
            </a:r>
            <a:r>
              <a:rPr lang="en-US" altLang="ko-KR" sz="1200" dirty="0" smtClean="0"/>
              <a:t>Input</a:t>
            </a:r>
            <a:r>
              <a:rPr lang="ko-KR" altLang="en-US" sz="1200" dirty="0" smtClean="0"/>
              <a:t>태그가 생성되어 재설정할 수 있도록 구현 예정</a:t>
            </a:r>
            <a:r>
              <a:rPr lang="en-US" altLang="ko-KR" sz="1200" dirty="0" smtClean="0"/>
              <a:t>..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5" y="1806671"/>
            <a:ext cx="3761728" cy="36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510" y="1805337"/>
            <a:ext cx="3792405" cy="36313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329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아이디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비밀번호 찾기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096000" y="1656481"/>
            <a:ext cx="38308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찾기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한 화면에서 페이지 이동 없이 아이디 찾기와 비밀번호 찾기를 사용하기 위해서 </a:t>
            </a:r>
            <a:r>
              <a:rPr lang="en-US" altLang="ko-KR" sz="1200" dirty="0" smtClean="0"/>
              <a:t>Vue.js </a:t>
            </a:r>
            <a:r>
              <a:rPr lang="ko-KR" altLang="en-US" sz="1200" dirty="0" smtClean="0"/>
              <a:t>이용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아이디 찾기의 경우 가입 시 등록한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주소를 입력하고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가입여부 확인하면 가입여부 표시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 찾기는 가입 시 등록한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주소를 입력하고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 재설정을 클릭하면 </a:t>
            </a:r>
            <a:r>
              <a:rPr lang="ko-KR" altLang="en-US" sz="1200" dirty="0" err="1" smtClean="0"/>
              <a:t>팝업창이나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모달창이</a:t>
            </a:r>
            <a:r>
              <a:rPr lang="ko-KR" altLang="en-US" sz="1200" dirty="0" smtClean="0"/>
              <a:t> 호출되지 않고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입력창</a:t>
            </a:r>
            <a:r>
              <a:rPr lang="ko-KR" altLang="en-US" sz="1200" dirty="0" smtClean="0"/>
              <a:t> 아래에 새로운 </a:t>
            </a:r>
            <a:r>
              <a:rPr lang="en-US" altLang="ko-KR" sz="1200" dirty="0" smtClean="0"/>
              <a:t>Input</a:t>
            </a:r>
            <a:r>
              <a:rPr lang="ko-KR" altLang="en-US" sz="1200" dirty="0" smtClean="0"/>
              <a:t>태그가 생성되어 재설정할 수 있도록 구현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이메일인증</a:t>
            </a:r>
            <a:r>
              <a:rPr lang="ko-KR" altLang="en-US" sz="1200" smtClean="0"/>
              <a:t> 추가 예정</a:t>
            </a:r>
            <a:endParaRPr lang="en-US" altLang="ko-KR" sz="1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20" y="1233589"/>
            <a:ext cx="3976418" cy="47748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343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5842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Hj_admin_w_users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630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회원목록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97953"/>
              </p:ext>
            </p:extLst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ED53048-3D69-48AF-8501-7553FEBB9431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596765E6-AB68-45F3-90B5-0EE2B958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29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9792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Hj_admin_w_users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45174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회원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171133"/>
              </p:ext>
            </p:extLst>
          </p:nvPr>
        </p:nvGraphicFramePr>
        <p:xfrm>
          <a:off x="2994057" y="2829473"/>
          <a:ext cx="5179100" cy="2656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참여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펀딩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회원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658031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E71F5E5-8881-4066-B3FC-7F02A6128FB0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9E4C98BD-3207-4F67-AFDF-AE32F77AF8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03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16660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Hj_admin_w_makers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85491"/>
              </p:ext>
            </p:extLst>
          </p:nvPr>
        </p:nvGraphicFramePr>
        <p:xfrm>
          <a:off x="9168341" y="2479152"/>
          <a:ext cx="2688299" cy="45551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 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프로젝트를 생성한 경우 프로젝트 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 시 상세정보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메이커 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97368"/>
              </p:ext>
            </p:extLst>
          </p:nvPr>
        </p:nvGraphicFramePr>
        <p:xfrm>
          <a:off x="2553709" y="2901356"/>
          <a:ext cx="59468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메이커명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668AFF83-77F8-4E7C-B73A-84338FCC359A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DF251BFE-B1BC-4CCC-B45F-1529CE5110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24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55413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Hj_admin_w_makers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174165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메이커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366818"/>
              </p:ext>
            </p:extLst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메이커명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메이커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532704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8AEEA03-0F56-4549-9E63-FACB280C563C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320858DB-3CDB-4FB3-A6B8-2204163AEE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8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3789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hj_user_w_main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443840"/>
              </p:ext>
            </p:extLst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네비게이션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이동을 위한 드롭다운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알림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네비게이션 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680EFB1-35EB-44AB-BD93-A7F972038C3F}"/>
              </a:ext>
            </a:extLst>
          </p:cNvPr>
          <p:cNvSpPr/>
          <p:nvPr/>
        </p:nvSpPr>
        <p:spPr>
          <a:xfrm>
            <a:off x="1695118" y="2377197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29E53B2-7F53-473E-AF6D-1A4175F70FEE}"/>
              </a:ext>
            </a:extLst>
          </p:cNvPr>
          <p:cNvSpPr/>
          <p:nvPr/>
        </p:nvSpPr>
        <p:spPr>
          <a:xfrm>
            <a:off x="1708171" y="3816530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1C9E681F-3A8E-484C-AD76-4BD556599A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42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03367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Hj_admin_w_projects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232042"/>
              </p:ext>
            </p:extLst>
          </p:nvPr>
        </p:nvGraphicFramePr>
        <p:xfrm>
          <a:off x="9168341" y="2479152"/>
          <a:ext cx="2688299" cy="43900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등록 시 입력한 기본 정보들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현재 프로젝트 상태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클릭하여 상세정보로 이동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프로젝트 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9251"/>
              </p:ext>
            </p:extLst>
          </p:nvPr>
        </p:nvGraphicFramePr>
        <p:xfrm>
          <a:off x="2553710" y="2901356"/>
          <a:ext cx="59694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목표금액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마감기한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5697118-40A3-48FA-8A2B-6A28787DADE2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CAA457BC-9017-4EE2-9A6E-EC55C0490F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90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18416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Hj_admin_w_projects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32831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상세정보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상태를 변경하여 불량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프로젝트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07957"/>
              </p:ext>
            </p:extLst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목표금액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마감기한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프로젝트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49088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68A3980F-751C-4A7A-9E74-1AC227331071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CD30AB7B-B79D-4A65-A653-976737C9CF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40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10203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02269"/>
              </p:ext>
            </p:extLst>
          </p:nvPr>
        </p:nvGraphicFramePr>
        <p:xfrm>
          <a:off x="9168341" y="2479152"/>
          <a:ext cx="2688299" cy="45551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등록버튼 클릭 시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 등록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관리자 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355908"/>
              </p:ext>
            </p:extLst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37778" y="5576711"/>
            <a:ext cx="925689" cy="316089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0C66B01-500A-496D-B64A-E803DDB78CD7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89CDB495-5A88-4279-A3A8-B0DBABB8C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44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758830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Hj_admin_w_administrator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159609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관리자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73950"/>
              </p:ext>
            </p:extLst>
          </p:nvPr>
        </p:nvGraphicFramePr>
        <p:xfrm>
          <a:off x="2994057" y="2829473"/>
          <a:ext cx="5179100" cy="18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01860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49DCFFC-B26E-4990-83FF-C4FACAD2A175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8A37C5D8-970E-454E-9B10-176735DCB9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57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380579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_register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898351"/>
              </p:ext>
            </p:extLst>
          </p:nvPr>
        </p:nvGraphicFramePr>
        <p:xfrm>
          <a:off x="9168341" y="2479152"/>
          <a:ext cx="2688299" cy="40627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등록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관리자 정보 입력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후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관리자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408577"/>
              </p:ext>
            </p:extLst>
          </p:nvPr>
        </p:nvGraphicFramePr>
        <p:xfrm>
          <a:off x="2992805" y="2999288"/>
          <a:ext cx="5179100" cy="151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4807639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C2A330DA-E061-4EA2-973E-960C3B3CDB21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FE2828A6-CFA5-4C35-A9B7-988976C5B4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37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2452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Hj_admin_w_slidebanner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74523"/>
              </p:ext>
            </p:extLst>
          </p:nvPr>
        </p:nvGraphicFramePr>
        <p:xfrm>
          <a:off x="9168341" y="2479152"/>
          <a:ext cx="2688299" cy="34800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슬라이드 배너 관리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슬라이드 배너의 기본적인 정보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눌러서 상세정보 확인 가능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등록버튼을 클릭하여 슬라이드 배너 등록 페이지로 이동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슬라이드 배너 관리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017414"/>
              </p:ext>
            </p:extLst>
          </p:nvPr>
        </p:nvGraphicFramePr>
        <p:xfrm>
          <a:off x="2677835" y="3085374"/>
          <a:ext cx="5809040" cy="30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8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618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1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618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18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05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슬라이더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최종 수정일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순서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22841" y="5460440"/>
            <a:ext cx="962025" cy="260630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45CCE27E-DBD5-43E2-AC75-CC53812613D5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슬라이드 배너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EA6FB7F8-CBB6-4854-9521-DCB4830ED1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15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8346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Hj_admin_w_slidebanner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14286"/>
              </p:ext>
            </p:extLst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슬라이더 배너 관리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슬라이더 배너의 상세정보 확인 가능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이미지 수정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순서 정보 수정 가능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슬라이더 배너 상세 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27158"/>
              </p:ext>
            </p:extLst>
          </p:nvPr>
        </p:nvGraphicFramePr>
        <p:xfrm>
          <a:off x="2884823" y="3155268"/>
          <a:ext cx="5179100" cy="18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슬라이더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최종 수정일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21935" y="5328817"/>
            <a:ext cx="904875" cy="270155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8577ED2-BE39-4F2E-84E2-67BE35B82F4B}"/>
              </a:ext>
            </a:extLst>
          </p:cNvPr>
          <p:cNvSpPr/>
          <p:nvPr/>
        </p:nvSpPr>
        <p:spPr>
          <a:xfrm>
            <a:off x="1808965" y="522708"/>
            <a:ext cx="1004767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슬라이드 배너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8C7B34B5-4A94-4CB7-A414-354D7DB072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92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733158" y="24303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61939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Hj_admin_w_slidebanner_register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089939"/>
              </p:ext>
            </p:extLst>
          </p:nvPr>
        </p:nvGraphicFramePr>
        <p:xfrm>
          <a:off x="9168341" y="2479152"/>
          <a:ext cx="2688299" cy="28225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슬라이드 배너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이미지를 선택하고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순서 선택 후 등록버튼을 통해서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슬라이드 배너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669236"/>
              </p:ext>
            </p:extLst>
          </p:nvPr>
        </p:nvGraphicFramePr>
        <p:xfrm>
          <a:off x="2884822" y="3316167"/>
          <a:ext cx="5179100" cy="759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21934" y="4987311"/>
            <a:ext cx="904875" cy="270155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9864D0D7-B00E-4823-8C78-3E19B8AE397D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슬라이드 배너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3B1BBF85-99FA-4A09-82DD-4E0640749E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24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6059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Hj_admin_w_recommend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68336"/>
              </p:ext>
            </p:extLst>
          </p:nvPr>
        </p:nvGraphicFramePr>
        <p:xfrm>
          <a:off x="9168341" y="2479152"/>
          <a:ext cx="2688299" cy="34800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추천 프로젝트 관리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추천 프로젝트를 클릭하여 삭제 또는 해당 프로젝트로 이동 가능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 버튼 클릭하여 등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록 페이지로 이동</a:t>
                      </a:r>
                      <a:endParaRPr lang="en-US" altLang="ko-KR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관리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322841" y="5460440"/>
            <a:ext cx="962025" cy="260630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89319"/>
              </p:ext>
            </p:extLst>
          </p:nvPr>
        </p:nvGraphicFramePr>
        <p:xfrm>
          <a:off x="2553709" y="3032276"/>
          <a:ext cx="5969400" cy="30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0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목표금액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마감기한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90EC688B-D38F-4239-A3F9-50E0FBE24FBF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추천 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54A768DA-CAF4-4153-A270-7612E069F3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98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835636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Hj_admin_w_recommend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_register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580271"/>
              </p:ext>
            </p:extLst>
          </p:nvPr>
        </p:nvGraphicFramePr>
        <p:xfrm>
          <a:off x="9168341" y="2479152"/>
          <a:ext cx="2688299" cy="28225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추천 프로젝트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번호만 입력하여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501354"/>
              </p:ext>
            </p:extLst>
          </p:nvPr>
        </p:nvGraphicFramePr>
        <p:xfrm>
          <a:off x="2884822" y="3316167"/>
          <a:ext cx="5179100" cy="37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21934" y="4987311"/>
            <a:ext cx="904875" cy="270155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4F57A39-ACF6-4FC4-82FC-AFDCCAF10730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추천 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0EC32441-EF35-488B-A1DD-16FC8B197E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9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9" y="1311184"/>
            <a:ext cx="7424051" cy="3021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8" y="2943517"/>
            <a:ext cx="7424051" cy="33877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614586" y="1371600"/>
            <a:ext cx="8182281" cy="1461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70731" y="1311184"/>
            <a:ext cx="2904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메뉴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로그인 </a:t>
            </a:r>
            <a:r>
              <a:rPr lang="en-US" altLang="ko-KR" sz="1200" dirty="0"/>
              <a:t>– </a:t>
            </a:r>
            <a:r>
              <a:rPr lang="ko-KR" altLang="en-US" sz="1200" dirty="0"/>
              <a:t>세션으로 </a:t>
            </a:r>
            <a:r>
              <a:rPr lang="ko-KR" altLang="en-US" sz="1200" dirty="0" smtClean="0"/>
              <a:t>구현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각 메뉴로 이동할 수 있는 버튼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바로 프로젝트 검색결과를 확인할 수 있는 검색 바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내가 문의한 사항에 답변이 달리거나 </a:t>
            </a:r>
            <a:r>
              <a:rPr lang="ko-KR" altLang="en-US" sz="1200" dirty="0" err="1" smtClean="0"/>
              <a:t>찜한</a:t>
            </a:r>
            <a:r>
              <a:rPr lang="ko-KR" altLang="en-US" sz="1200" dirty="0" smtClean="0"/>
              <a:t> 프로젝트의 마감일이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일 남았을 때 알리는 </a:t>
            </a:r>
            <a:r>
              <a:rPr lang="ko-KR" altLang="en-US" sz="1200" dirty="0" err="1" smtClean="0"/>
              <a:t>알림창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마이페이지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로그아웃으로 이동할 수 있는 버튼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935120" y="4826000"/>
            <a:ext cx="7861747" cy="1505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970731" y="4655311"/>
            <a:ext cx="2904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프로젝트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회원의 관심 카테고리에 따라 추천 프로젝트 표시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스크롤 움직일 시 계속 로딩</a:t>
            </a:r>
            <a:endParaRPr lang="en-US" altLang="ko-KR" sz="12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5908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상단바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이동을 위한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Drawer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메뉴 호출을 위한 삼단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371059" y="1649506"/>
            <a:ext cx="3074894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591650" y="1749982"/>
            <a:ext cx="2617238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680EFB1-35EB-44AB-BD93-A7F972038C3F}"/>
              </a:ext>
            </a:extLst>
          </p:cNvPr>
          <p:cNvSpPr/>
          <p:nvPr/>
        </p:nvSpPr>
        <p:spPr>
          <a:xfrm>
            <a:off x="3602940" y="2377197"/>
            <a:ext cx="2617238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29E53B2-7F53-473E-AF6D-1A4175F70FEE}"/>
              </a:ext>
            </a:extLst>
          </p:cNvPr>
          <p:cNvSpPr/>
          <p:nvPr/>
        </p:nvSpPr>
        <p:spPr>
          <a:xfrm>
            <a:off x="3615991" y="3816530"/>
            <a:ext cx="2604185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5B48ABB-BAE8-4A68-AC7E-978A306CAA93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="" xmlns:a16="http://schemas.microsoft.com/office/drawing/2014/main" id="{0739B760-6A7F-41DA-995A-7545E23B3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883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3513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02163"/>
              </p:ext>
            </p:extLst>
          </p:nvPr>
        </p:nvGraphicFramePr>
        <p:xfrm>
          <a:off x="9168341" y="2479152"/>
          <a:ext cx="2688299" cy="360196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ts val="1300"/>
                        </a:lnSpc>
                        <a:buAutoNum type="arabicPeriod"/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프로필 정보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lnSpc>
                          <a:spcPts val="1300"/>
                        </a:lnSpc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프로필정보가 표시되며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 로그인 시 로그인하기 메뉴가 표시됨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이후에 클릭 시 마이 페이지로 이동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 메뉴로 이동하며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등록이전에는 메이커 등록 페이지로 이동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또는 스토어로 이동하는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FAQ,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baseline="0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QnA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이동하는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371059" y="1649506"/>
            <a:ext cx="3074894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591650" y="1749982"/>
            <a:ext cx="2617238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680EFB1-35EB-44AB-BD93-A7F972038C3F}"/>
              </a:ext>
            </a:extLst>
          </p:cNvPr>
          <p:cNvSpPr/>
          <p:nvPr/>
        </p:nvSpPr>
        <p:spPr>
          <a:xfrm>
            <a:off x="3602940" y="2377197"/>
            <a:ext cx="2617238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29E53B2-7F53-473E-AF6D-1A4175F70FEE}"/>
              </a:ext>
            </a:extLst>
          </p:cNvPr>
          <p:cNvSpPr/>
          <p:nvPr/>
        </p:nvSpPr>
        <p:spPr>
          <a:xfrm>
            <a:off x="3615991" y="3816530"/>
            <a:ext cx="2604185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71059" y="1649506"/>
            <a:ext cx="2137919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65689" y="1862667"/>
            <a:ext cx="1919111" cy="880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</a:rPr>
              <a:t>프로필 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465689" y="2935222"/>
            <a:ext cx="1919111" cy="880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프로젝트 오픈 신청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465689" y="3986768"/>
            <a:ext cx="1919111" cy="1928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 err="1">
                <a:solidFill>
                  <a:schemeClr val="tx1"/>
                </a:solidFill>
              </a:rPr>
              <a:t>펀딩하기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스토어로 이동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공지사항</a:t>
            </a:r>
            <a:r>
              <a:rPr lang="en-US" altLang="ko-KR" sz="1200" dirty="0">
                <a:solidFill>
                  <a:schemeClr val="tx1"/>
                </a:solidFill>
              </a:rPr>
              <a:t>, FAQ, </a:t>
            </a:r>
            <a:r>
              <a:rPr lang="en-US" altLang="ko-KR" sz="1200" dirty="0" err="1">
                <a:solidFill>
                  <a:schemeClr val="tx1"/>
                </a:solidFill>
              </a:rPr>
              <a:t>QnA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9E00B8A8-AC7B-49DD-832E-AC2115B7F003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(Drawer menu)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="" xmlns:a16="http://schemas.microsoft.com/office/drawing/2014/main" id="{152CA7C8-CE68-4496-8383-E50AA9FF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883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79" y="1396576"/>
            <a:ext cx="2884149" cy="50639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1396577"/>
            <a:ext cx="2898603" cy="505776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35120" y="1377507"/>
            <a:ext cx="6422413" cy="823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28466" y="1464733"/>
            <a:ext cx="4004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레이아웃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CoordinatorLayout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사용하여 </a:t>
            </a:r>
            <a:r>
              <a:rPr lang="ko-KR" altLang="en-US" sz="1200" dirty="0" err="1" smtClean="0"/>
              <a:t>상단바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액션바</a:t>
            </a:r>
            <a:r>
              <a:rPr lang="en-US" altLang="ko-KR" sz="1200" dirty="0" smtClean="0"/>
              <a:t>), </a:t>
            </a:r>
            <a:r>
              <a:rPr lang="ko-KR" altLang="en-US" sz="1200" dirty="0" err="1" smtClean="0"/>
              <a:t>하단바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네이게이션</a:t>
            </a:r>
            <a:r>
              <a:rPr lang="ko-KR" altLang="en-US" sz="1200" dirty="0" smtClean="0"/>
              <a:t> 메뉴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구현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스크롤 시 </a:t>
            </a:r>
            <a:r>
              <a:rPr lang="ko-KR" altLang="en-US" sz="1200" dirty="0" err="1" smtClean="0"/>
              <a:t>상단바가</a:t>
            </a:r>
            <a:r>
              <a:rPr lang="ko-KR" altLang="en-US" sz="1200" dirty="0" smtClean="0"/>
              <a:t> 사라지도록 구현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중앙의 </a:t>
            </a:r>
            <a:r>
              <a:rPr lang="ko-KR" altLang="en-US" sz="1200" dirty="0" err="1" smtClean="0"/>
              <a:t>컨텐츠는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프래그먼트로</a:t>
            </a:r>
            <a:r>
              <a:rPr lang="ko-KR" altLang="en-US" sz="1200" dirty="0" smtClean="0"/>
              <a:t> 구현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544188" y="5623347"/>
            <a:ext cx="4004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메뉴를 통한 </a:t>
            </a:r>
            <a:r>
              <a:rPr lang="ko-KR" altLang="en-US" dirty="0" err="1" smtClean="0"/>
              <a:t>프래그먼트</a:t>
            </a:r>
            <a:r>
              <a:rPr lang="ko-KR" altLang="en-US" dirty="0" smtClean="0"/>
              <a:t> 변경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클릭 시 해당 내용으로 </a:t>
            </a:r>
            <a:r>
              <a:rPr lang="ko-KR" altLang="en-US" sz="1200" dirty="0" err="1" smtClean="0"/>
              <a:t>프래그먼트를</a:t>
            </a:r>
            <a:r>
              <a:rPr lang="ko-KR" altLang="en-US" sz="1200" dirty="0" smtClean="0"/>
              <a:t> 변경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804463" y="5682397"/>
            <a:ext cx="6637737" cy="472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7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26366" y="5394381"/>
            <a:ext cx="4004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메뉴를 통한 </a:t>
            </a:r>
            <a:r>
              <a:rPr lang="ko-KR" altLang="en-US" dirty="0" err="1" smtClean="0"/>
              <a:t>프래그먼트</a:t>
            </a:r>
            <a:r>
              <a:rPr lang="ko-KR" altLang="en-US" dirty="0" smtClean="0"/>
              <a:t> 변경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클릭 시 해당 내용으로 </a:t>
            </a:r>
            <a:r>
              <a:rPr lang="ko-KR" altLang="en-US" sz="1200" dirty="0" err="1" smtClean="0"/>
              <a:t>프래그먼트를</a:t>
            </a:r>
            <a:r>
              <a:rPr lang="ko-KR" altLang="en-US" sz="1200" dirty="0" smtClean="0"/>
              <a:t> 변경</a:t>
            </a:r>
            <a:endParaRPr lang="ko-KR" altLang="en-US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5" y="1387784"/>
            <a:ext cx="2805369" cy="49873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111" y="1377507"/>
            <a:ext cx="2827590" cy="499760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16467" y="5499355"/>
            <a:ext cx="6409899" cy="8757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422099" y="1577333"/>
            <a:ext cx="450426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926366" y="1539488"/>
            <a:ext cx="4004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액션바의</a:t>
            </a:r>
            <a:r>
              <a:rPr lang="ko-KR" altLang="en-US" dirty="0" smtClean="0"/>
              <a:t> 메뉴 아이콘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클릭 시 </a:t>
            </a:r>
            <a:r>
              <a:rPr lang="ko-KR" altLang="en-US" sz="1200" dirty="0" err="1" smtClean="0"/>
              <a:t>마이페이지</a:t>
            </a:r>
            <a:r>
              <a:rPr lang="ko-KR" altLang="en-US" sz="1200" dirty="0" smtClean="0"/>
              <a:t> 혹은 검색 </a:t>
            </a:r>
            <a:r>
              <a:rPr lang="ko-KR" altLang="en-US" sz="1200" dirty="0" err="1" smtClean="0"/>
              <a:t>액티비티로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113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17931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_login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285065" y="1649506"/>
            <a:ext cx="2991555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705383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705383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5383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736669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5383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AAA2E95-238B-4DBC-8C5A-5AAB9DBB0576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="" xmlns:a16="http://schemas.microsoft.com/office/drawing/2014/main" id="{8F2B17F5-0F2E-4447-9A47-71EEFEDEA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534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26366" y="3955047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비밀번호를 입력 후 로그인 버튼을 클릭하여 로그인</a:t>
            </a:r>
            <a:endParaRPr lang="en-US" altLang="ko-KR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926366" y="1539488"/>
            <a:ext cx="4004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마이페이지로</a:t>
            </a:r>
            <a:r>
              <a:rPr lang="ko-KR" altLang="en-US" dirty="0" smtClean="0"/>
              <a:t> 이동한 경우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마이페이지로</a:t>
            </a:r>
            <a:r>
              <a:rPr lang="ko-KR" altLang="en-US" sz="1200" dirty="0" smtClean="0"/>
              <a:t> 이동하였을 때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로그인상태가</a:t>
            </a:r>
            <a:r>
              <a:rPr lang="ko-KR" altLang="en-US" sz="1200" dirty="0" smtClean="0"/>
              <a:t> 아닌 경우 </a:t>
            </a:r>
            <a:r>
              <a:rPr lang="ko-KR" altLang="en-US" sz="1200" dirty="0" err="1" smtClean="0"/>
              <a:t>알림창</a:t>
            </a:r>
            <a:r>
              <a:rPr lang="ko-KR" altLang="en-US" sz="1200" dirty="0" smtClean="0"/>
              <a:t> 호출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알림창의</a:t>
            </a:r>
            <a:r>
              <a:rPr lang="ko-KR" altLang="en-US" sz="1200" dirty="0" smtClean="0"/>
              <a:t> 로그인 버튼을 클릭하여 로그인 </a:t>
            </a:r>
            <a:r>
              <a:rPr lang="ko-KR" altLang="en-US" sz="1200" dirty="0" err="1" smtClean="0"/>
              <a:t>액티비티로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63" y="1455029"/>
            <a:ext cx="2791117" cy="48862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072" y="1455028"/>
            <a:ext cx="2775595" cy="488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926366" y="1539488"/>
            <a:ext cx="40047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Volley</a:t>
            </a:r>
            <a:r>
              <a:rPr lang="ko-KR" altLang="en-US" dirty="0" smtClean="0"/>
              <a:t>를 통해 서버와 통신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틀린 아이디와 비밀번호를 입력한 경우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로그인 실패 알림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로그인에</a:t>
            </a:r>
            <a:r>
              <a:rPr lang="ko-KR" altLang="en-US" sz="1200" dirty="0" smtClean="0"/>
              <a:t> 성공한 경우 </a:t>
            </a:r>
            <a:r>
              <a:rPr lang="en-US" altLang="ko-KR" sz="1200" dirty="0" smtClean="0"/>
              <a:t>Intent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user</a:t>
            </a:r>
            <a:r>
              <a:rPr lang="ko-KR" altLang="en-US" sz="1200" dirty="0" smtClean="0"/>
              <a:t>정보를 넣고 </a:t>
            </a:r>
            <a:r>
              <a:rPr lang="ko-KR" altLang="en-US" sz="1200" dirty="0" err="1" smtClean="0"/>
              <a:t>메인액티비티로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31" y="1339158"/>
            <a:ext cx="2842983" cy="499166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333" y="1339157"/>
            <a:ext cx="2809202" cy="499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62527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_signup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004632" y="1749982"/>
            <a:ext cx="3813860" cy="4166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]</a:t>
            </a: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DBC5D4C-8CF3-4443-896A-E9BD5F7B01AF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="" xmlns:a16="http://schemas.microsoft.com/office/drawing/2014/main" id="{B0ADA1D2-6D90-4AAB-B801-22EB70DBD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8765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26366" y="3955047"/>
            <a:ext cx="4004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인증 추가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회원 가입 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인증 추가 예정</a:t>
            </a:r>
            <a:endParaRPr lang="en-US" altLang="ko-KR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926366" y="1539488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Volley</a:t>
            </a:r>
            <a:r>
              <a:rPr lang="ko-KR" altLang="en-US" dirty="0" smtClean="0"/>
              <a:t>를 통해 서버와 통신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입력폼을</a:t>
            </a:r>
            <a:r>
              <a:rPr lang="ko-KR" altLang="en-US" sz="1200" dirty="0" smtClean="0"/>
              <a:t> 모두 작성하고 회원가입 터치 시 회원 등록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입력폼이</a:t>
            </a:r>
            <a:r>
              <a:rPr lang="ko-KR" altLang="en-US" sz="1200" dirty="0" smtClean="0"/>
              <a:t> 비어 있는 경우 알림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5" y="1539488"/>
            <a:ext cx="2827828" cy="49179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709" y="1539488"/>
            <a:ext cx="2805151" cy="490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0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2846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_findaccount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363060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주소 사용하여 가입 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623733" y="1649506"/>
            <a:ext cx="3081867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838271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06984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838271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FB882CFC-4B27-4627-BEC5-F59AD0CDB8FA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="" xmlns:a16="http://schemas.microsoft.com/office/drawing/2014/main" id="{E338911B-AD12-4BE6-AD74-535D1DF2E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2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76201" y="1311184"/>
            <a:ext cx="3165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스크롤을 통한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구현</a:t>
            </a:r>
            <a:endParaRPr lang="en-US" altLang="ko-KR" sz="1200" dirty="0"/>
          </a:p>
          <a:p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스크롤이 창의 끝에 닿으면 새로운 프로젝트 로딩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이미지는 화면에 나타났을 때 로딩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LazyLoading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79" y="1311184"/>
            <a:ext cx="6055582" cy="49089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48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48889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_findaccount</a:t>
                      </a:r>
                      <a:endParaRPr lang="ko-KR" altLang="en-US" sz="15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55848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임시 비밀번호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400474" y="1649506"/>
            <a:ext cx="3237393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623784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2497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623784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AF7BF3B-DA85-4F7F-B573-1E70EB6F1676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="" xmlns:a16="http://schemas.microsoft.com/office/drawing/2014/main" id="{652C0B3B-4CE6-4F5C-9D57-447B12D8F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59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57860" y="4213523"/>
            <a:ext cx="4004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인증 추가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 재설정 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인증 추가 예정</a:t>
            </a:r>
            <a:endParaRPr lang="en-US" altLang="ko-KR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957859" y="2779747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Volley</a:t>
            </a:r>
            <a:r>
              <a:rPr lang="ko-KR" altLang="en-US" dirty="0" smtClean="0"/>
              <a:t>를 통해 서버와 통신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이메일을</a:t>
            </a:r>
            <a:r>
              <a:rPr lang="ko-KR" altLang="en-US" sz="1200" dirty="0" smtClean="0"/>
              <a:t> 입력하고 가입여부 확인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 재설정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8" y="1377507"/>
            <a:ext cx="2888263" cy="508038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68" y="1377507"/>
            <a:ext cx="2899460" cy="508137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57858" y="1397492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프래그먼트를</a:t>
            </a:r>
            <a:r>
              <a:rPr lang="ko-KR" altLang="en-US" dirty="0" smtClean="0"/>
              <a:t> 통해 이동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가입여부확인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비밀번호 재설정은 </a:t>
            </a:r>
            <a:r>
              <a:rPr lang="ko-KR" altLang="en-US" sz="1200" dirty="0" err="1" smtClean="0"/>
              <a:t>프래그먼트를</a:t>
            </a:r>
            <a:r>
              <a:rPr lang="ko-KR" altLang="en-US" sz="1200" dirty="0" smtClean="0"/>
              <a:t> 통해 이동하도록 구현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763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1789" y="1231465"/>
            <a:ext cx="38771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스크롤이 창의 끝에 닿는 경우 감지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scrollTop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상단부터 스크롤 이동 거리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clientHeight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사용자의 화면 크기가 차지하는 스크롤 거리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scrollHeight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페이지의 총 스크롤 크기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scrollTop+clientHeight</a:t>
            </a:r>
            <a:r>
              <a:rPr lang="en-US" altLang="ko-KR" sz="1200" dirty="0" smtClean="0"/>
              <a:t> &gt;= </a:t>
            </a:r>
            <a:r>
              <a:rPr lang="en-US" altLang="ko-KR" sz="1200" dirty="0" err="1" smtClean="0"/>
              <a:t>scrollHeight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인경우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	  </a:t>
            </a:r>
            <a:r>
              <a:rPr lang="ko-KR" altLang="en-US" sz="1200" dirty="0" smtClean="0"/>
              <a:t>서버에 </a:t>
            </a:r>
            <a:r>
              <a:rPr lang="en-US" altLang="ko-KR" sz="1200" dirty="0" smtClean="0"/>
              <a:t>AJAX</a:t>
            </a:r>
            <a:r>
              <a:rPr lang="ko-KR" altLang="en-US" sz="1200" dirty="0" smtClean="0"/>
              <a:t>를 통해 </a:t>
            </a:r>
            <a:r>
              <a:rPr lang="en-US" altLang="ko-KR" sz="1200" dirty="0" smtClean="0"/>
              <a:t>JSON </a:t>
            </a:r>
            <a:r>
              <a:rPr lang="ko-KR" altLang="en-US" sz="1200" dirty="0" smtClean="0"/>
              <a:t>데이터 요청 </a:t>
            </a:r>
            <a:r>
              <a:rPr lang="en-US" altLang="ko-KR" sz="1200" dirty="0" smtClean="0"/>
              <a:t>-&gt; </a:t>
            </a:r>
            <a:r>
              <a:rPr lang="en-US" altLang="ko-KR" sz="1200" dirty="0" err="1" smtClean="0"/>
              <a:t>ViewModel</a:t>
            </a:r>
            <a:r>
              <a:rPr lang="en-US" altLang="ko-KR" sz="1200" dirty="0" smtClean="0"/>
              <a:t> data</a:t>
            </a:r>
            <a:r>
              <a:rPr lang="ko-KR" altLang="en-US" sz="1200" dirty="0" smtClean="0"/>
              <a:t>에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리스트  삽입</a:t>
            </a:r>
            <a:endParaRPr lang="en-US" altLang="ko-KR" sz="12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1314606"/>
            <a:ext cx="5838095" cy="50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2968978" y="296897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clientHeight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8978" y="1581289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scrollTop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62174" y="3740169"/>
            <a:ext cx="144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00B0F0"/>
                </a:solidFill>
              </a:rPr>
              <a:t>scrollHeight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08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01612" y="1325238"/>
            <a:ext cx="424730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이미지는 화면에 보이는 순간부터 로딩하여 </a:t>
            </a:r>
            <a:r>
              <a:rPr lang="en-US" altLang="ko-KR" dirty="0" smtClean="0"/>
              <a:t>UX 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Javscript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IntersectionObserver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 이용하여 이미지를 보는 순간 감지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Vuejs</a:t>
            </a:r>
            <a:r>
              <a:rPr lang="ko-KR" altLang="en-US" sz="1200" dirty="0" smtClean="0"/>
              <a:t>를 이용하여 </a:t>
            </a:r>
            <a:r>
              <a:rPr lang="en-US" altLang="ko-KR" sz="1200" dirty="0" smtClean="0"/>
              <a:t>Custom directive(</a:t>
            </a:r>
            <a:r>
              <a:rPr lang="en-US" altLang="ko-KR" sz="1200" dirty="0" err="1" smtClean="0"/>
              <a:t>lazyload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제작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돔에 추가됨과 동시에 </a:t>
            </a:r>
            <a:r>
              <a:rPr lang="en-US" altLang="ko-KR" sz="1200" dirty="0" err="1" smtClean="0"/>
              <a:t>IntersectionObserver</a:t>
            </a:r>
            <a:r>
              <a:rPr lang="ko-KR" altLang="en-US" sz="1200" dirty="0" smtClean="0"/>
              <a:t>객체가 해당 </a:t>
            </a:r>
            <a:r>
              <a:rPr lang="en-US" altLang="ko-KR" sz="1200" dirty="0" smtClean="0"/>
              <a:t>element </a:t>
            </a:r>
            <a:r>
              <a:rPr lang="ko-KR" altLang="en-US" sz="1200" dirty="0" smtClean="0"/>
              <a:t>감시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elemen</a:t>
            </a:r>
            <a:r>
              <a:rPr lang="ko-KR" altLang="en-US" sz="1200" dirty="0" smtClean="0"/>
              <a:t>가 사용자의 화면에 보이는 순간 데이터 로딩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감시해제</a:t>
            </a:r>
            <a:endParaRPr lang="en-US" altLang="ko-KR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64" y="1180169"/>
            <a:ext cx="5299821" cy="38947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80" y="5204907"/>
            <a:ext cx="5458587" cy="5525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10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89014" y="1180169"/>
            <a:ext cx="42473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이미지는 화면에 보이는 순간부터 로딩하여 </a:t>
            </a:r>
            <a:r>
              <a:rPr lang="en-US" altLang="ko-KR" dirty="0" smtClean="0"/>
              <a:t>UX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Javscript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IntersectionObserver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 이용하여 이미지를 보는 순간 감지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Vuejs</a:t>
            </a:r>
            <a:r>
              <a:rPr lang="ko-KR" altLang="en-US" sz="1200" dirty="0" smtClean="0"/>
              <a:t>를 이용하여 </a:t>
            </a:r>
            <a:r>
              <a:rPr lang="en-US" altLang="ko-KR" sz="1200" dirty="0" smtClean="0"/>
              <a:t>Custom directive(</a:t>
            </a:r>
            <a:r>
              <a:rPr lang="en-US" altLang="ko-KR" sz="1200" dirty="0" err="1" smtClean="0"/>
              <a:t>lazyload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제작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돔에 추가됨과 동시에 </a:t>
            </a:r>
            <a:r>
              <a:rPr lang="en-US" altLang="ko-KR" sz="1200" dirty="0" err="1" smtClean="0"/>
              <a:t>IntersectionObserver</a:t>
            </a:r>
            <a:r>
              <a:rPr lang="ko-KR" altLang="en-US" sz="1200" dirty="0" smtClean="0"/>
              <a:t>객체가 해당 </a:t>
            </a:r>
            <a:r>
              <a:rPr lang="en-US" altLang="ko-KR" sz="1200" dirty="0" smtClean="0"/>
              <a:t>element </a:t>
            </a:r>
            <a:r>
              <a:rPr lang="ko-KR" altLang="en-US" sz="1200" dirty="0" smtClean="0"/>
              <a:t>감시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elemen</a:t>
            </a:r>
            <a:r>
              <a:rPr lang="ko-KR" altLang="en-US" sz="1200" dirty="0" smtClean="0"/>
              <a:t>가 사용자의 화면에 보이는 순간 데이터 로딩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감시해제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데이터는 </a:t>
            </a:r>
            <a:r>
              <a:rPr lang="en-US" altLang="ko-KR" sz="1200" dirty="0" smtClean="0"/>
              <a:t>15</a:t>
            </a:r>
            <a:r>
              <a:rPr lang="ko-KR" altLang="en-US" sz="1200" dirty="0" smtClean="0"/>
              <a:t>개를 한번에 받아오지만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스크롤이 내려가면서 이미지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장씩 로딩</a:t>
            </a:r>
            <a:endParaRPr lang="en-US" altLang="ko-KR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1" y="1180169"/>
            <a:ext cx="6221234" cy="51178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4465674" y="1414130"/>
            <a:ext cx="499731" cy="893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77777" y="2281320"/>
            <a:ext cx="225852" cy="515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24894" y="2682808"/>
            <a:ext cx="244547" cy="815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369441" y="3498111"/>
            <a:ext cx="733647" cy="733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3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7291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Hj_user_w_signup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15181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16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B7BBD8C3-F0E8-4C1C-942C-48D296A16E6D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99ADACC4-2056-4928-8823-92A4546B8D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3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66000" y="2118413"/>
            <a:ext cx="383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검증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이메일을</a:t>
            </a:r>
            <a:r>
              <a:rPr lang="ko-KR" altLang="en-US" sz="1200" dirty="0" smtClean="0"/>
              <a:t> 입력하고 </a:t>
            </a:r>
            <a:r>
              <a:rPr lang="en-US" altLang="ko-KR" sz="1200" dirty="0" err="1" smtClean="0"/>
              <a:t>Focusout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중복 확인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정규 </a:t>
            </a:r>
            <a:r>
              <a:rPr lang="ko-KR" altLang="en-US" sz="1200" dirty="0" err="1" smtClean="0"/>
              <a:t>표현식을</a:t>
            </a:r>
            <a:r>
              <a:rPr lang="ko-KR" altLang="en-US" sz="1200" dirty="0" smtClean="0"/>
              <a:t> 사용하여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형식이 올바른지 확인</a:t>
            </a:r>
            <a:endParaRPr lang="en-US" altLang="ko-KR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658431" y="3808635"/>
            <a:ext cx="29040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검증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비밀번호가 </a:t>
            </a:r>
            <a:r>
              <a:rPr lang="en-US" altLang="ko-KR" sz="1200" dirty="0" smtClean="0"/>
              <a:t>8~20</a:t>
            </a:r>
            <a:r>
              <a:rPr lang="ko-KR" altLang="en-US" sz="1200" dirty="0" smtClean="0"/>
              <a:t>자 문자와 숫자의 조합인지 </a:t>
            </a:r>
            <a:r>
              <a:rPr lang="ko-KR" altLang="en-US" sz="1200" dirty="0" err="1" smtClean="0"/>
              <a:t>정규표현식을</a:t>
            </a:r>
            <a:r>
              <a:rPr lang="ko-KR" altLang="en-US" sz="1200" dirty="0" smtClean="0"/>
              <a:t> 통해 확인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입력한 비밀번호와 비밀번호확인이 일치하는지 확인</a:t>
            </a:r>
            <a:endParaRPr lang="en-US" altLang="ko-KR" sz="1200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35" y="1311184"/>
            <a:ext cx="4633859" cy="5101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1837267" y="2209800"/>
            <a:ext cx="5528733" cy="982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938867" y="3827782"/>
            <a:ext cx="5719564" cy="1159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02596" y="5349294"/>
            <a:ext cx="2904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필수정보 입력검증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필수정보가 모두 채워졌는지 검증</a:t>
            </a:r>
            <a:endParaRPr lang="en-US" altLang="ko-KR" sz="12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973032" y="5427133"/>
            <a:ext cx="4910368" cy="82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3920</TotalTime>
  <Words>2666</Words>
  <Application>Microsoft Office PowerPoint</Application>
  <PresentationFormat>와이드스크린</PresentationFormat>
  <Paragraphs>819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4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385</cp:revision>
  <dcterms:created xsi:type="dcterms:W3CDTF">2020-01-16T07:12:04Z</dcterms:created>
  <dcterms:modified xsi:type="dcterms:W3CDTF">2020-05-21T07:39:42Z</dcterms:modified>
</cp:coreProperties>
</file>