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"/>
  </p:notesMasterIdLst>
  <p:sldIdLst>
    <p:sldId id="327" r:id="rId2"/>
    <p:sldId id="329" r:id="rId3"/>
  </p:sldIdLst>
  <p:sldSz cx="9144000" cy="5143500" type="screen16x9"/>
  <p:notesSz cx="6858000" cy="9144000"/>
  <p:embeddedFontLst>
    <p:embeddedFont>
      <p:font typeface="Montserrat" panose="020B0604020202020204" charset="0"/>
      <p:regular r:id="rId5"/>
      <p:bold r:id="rId6"/>
      <p:italic r:id="rId7"/>
      <p:boldItalic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738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383556" y="418283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25644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967389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900" b="0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해당 상품 클릭하면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상세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4" y="1173631"/>
            <a:ext cx="5679086" cy="5828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73" y="1790700"/>
            <a:ext cx="5567876" cy="4643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74" y="2289226"/>
            <a:ext cx="5679086" cy="23457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8" y="418283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500910" y="248892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4448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Kb_m_StoreDetail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46" y="533598"/>
            <a:ext cx="6592433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상품상세보기 </a:t>
            </a: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03" y="1324488"/>
            <a:ext cx="1605512" cy="315824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92008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옵션을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900" b="1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8" y="45367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9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66</Words>
  <Application>Microsoft Office PowerPoint</Application>
  <PresentationFormat>화면 슬라이드 쇼(16:9)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Montserrat</vt:lpstr>
      <vt:lpstr>맑은 고딕</vt:lpstr>
      <vt:lpstr>Droid Serif</vt:lpstr>
      <vt:lpstr>Perdita template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507-07</cp:lastModifiedBy>
  <cp:revision>43</cp:revision>
  <dcterms:modified xsi:type="dcterms:W3CDTF">2020-05-08T07:36:45Z</dcterms:modified>
</cp:coreProperties>
</file>