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02" r:id="rId3"/>
    <p:sldId id="303" r:id="rId4"/>
    <p:sldId id="260" r:id="rId5"/>
    <p:sldId id="304" r:id="rId6"/>
    <p:sldId id="298" r:id="rId7"/>
    <p:sldId id="286" r:id="rId8"/>
    <p:sldId id="262" r:id="rId9"/>
    <p:sldId id="288" r:id="rId10"/>
    <p:sldId id="263" r:id="rId11"/>
    <p:sldId id="277" r:id="rId12"/>
    <p:sldId id="264" r:id="rId13"/>
    <p:sldId id="291" r:id="rId14"/>
    <p:sldId id="292" r:id="rId15"/>
    <p:sldId id="293" r:id="rId16"/>
    <p:sldId id="295" r:id="rId17"/>
    <p:sldId id="294" r:id="rId18"/>
    <p:sldId id="296" r:id="rId19"/>
    <p:sldId id="29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2020-05-08 Fri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05526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9613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8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774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74704"/>
              </p:ext>
            </p:extLst>
          </p:nvPr>
        </p:nvGraphicFramePr>
        <p:xfrm>
          <a:off x="9168341" y="2479152"/>
          <a:ext cx="2688299" cy="2331675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51372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54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910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49959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759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54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7669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41895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7410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17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2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425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2035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5476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79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856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48859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9723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12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899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06707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43172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85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56261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327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76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0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46793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7672"/>
              </p:ext>
            </p:extLst>
          </p:nvPr>
        </p:nvGraphicFramePr>
        <p:xfrm>
          <a:off x="9168341" y="2479152"/>
          <a:ext cx="2688299" cy="109146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51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46793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56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00649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49168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8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40324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Kb_m_StoreDetail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4" y="1765984"/>
            <a:ext cx="2140683" cy="42109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카테고리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카테고리 별로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상품 목록을 보여줌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9168342" y="82417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/>
              <a:t>1</a:t>
            </a:r>
            <a:endParaRPr lang="ko-KR" altLang="en-US" sz="1467" b="1" dirty="0"/>
          </a:p>
        </p:txBody>
      </p:sp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805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1200" b="0" baseline="0" dirty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072331" y="73582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/>
              <a:t>1</a:t>
            </a:r>
            <a:endParaRPr lang="ko-KR" altLang="en-US" sz="1467" b="1" dirty="0"/>
          </a:p>
        </p:txBody>
      </p:sp>
    </p:spTree>
    <p:extLst>
      <p:ext uri="{BB962C8B-B14F-4D97-AF65-F5344CB8AC3E}">
        <p14:creationId xmlns:p14="http://schemas.microsoft.com/office/powerpoint/2010/main" val="11891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098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32594"/>
              </p:ext>
            </p:extLst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2875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6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1200" b="0" baseline="0" dirty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072331" y="73582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/>
              <a:t>1</a:t>
            </a:r>
            <a:endParaRPr lang="ko-KR" altLang="en-US" sz="1467" b="1" dirty="0"/>
          </a:p>
        </p:txBody>
      </p:sp>
    </p:spTree>
    <p:extLst>
      <p:ext uri="{BB962C8B-B14F-4D97-AF65-F5344CB8AC3E}">
        <p14:creationId xmlns:p14="http://schemas.microsoft.com/office/powerpoint/2010/main" val="1723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098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32594"/>
              </p:ext>
            </p:extLst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2875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20619" y="422520"/>
            <a:ext cx="1545597" cy="86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</a:t>
            </a:r>
            <a:endParaRPr lang="ko-KR" altLang="en-US" sz="4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80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868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312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17909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81067" y="422520"/>
            <a:ext cx="2285149" cy="86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Andriod</a:t>
            </a:r>
            <a:endParaRPr lang="ko-KR" altLang="en-US" sz="4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63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44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32886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79924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36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677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04191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35944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21067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857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970</Words>
  <Application>Microsoft Office PowerPoint</Application>
  <PresentationFormat>와이드스크린</PresentationFormat>
  <Paragraphs>617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243</cp:revision>
  <dcterms:created xsi:type="dcterms:W3CDTF">2020-01-16T07:12:04Z</dcterms:created>
  <dcterms:modified xsi:type="dcterms:W3CDTF">2020-05-08T08:07:31Z</dcterms:modified>
</cp:coreProperties>
</file>