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9" r:id="rId4"/>
    <p:sldId id="296" r:id="rId5"/>
    <p:sldId id="297" r:id="rId6"/>
    <p:sldId id="298" r:id="rId7"/>
    <p:sldId id="299" r:id="rId8"/>
    <p:sldId id="259" r:id="rId9"/>
    <p:sldId id="290" r:id="rId10"/>
    <p:sldId id="258" r:id="rId11"/>
    <p:sldId id="291" r:id="rId12"/>
    <p:sldId id="260" r:id="rId13"/>
    <p:sldId id="261" r:id="rId14"/>
    <p:sldId id="292" r:id="rId15"/>
    <p:sldId id="262" r:id="rId16"/>
    <p:sldId id="263" r:id="rId17"/>
    <p:sldId id="265" r:id="rId18"/>
    <p:sldId id="264" r:id="rId19"/>
    <p:sldId id="266" r:id="rId20"/>
    <p:sldId id="267" r:id="rId21"/>
    <p:sldId id="268" r:id="rId22"/>
    <p:sldId id="269" r:id="rId23"/>
    <p:sldId id="270" r:id="rId24"/>
    <p:sldId id="282" r:id="rId25"/>
    <p:sldId id="283" r:id="rId26"/>
    <p:sldId id="284" r:id="rId27"/>
    <p:sldId id="285" r:id="rId28"/>
    <p:sldId id="287" r:id="rId29"/>
    <p:sldId id="276" r:id="rId30"/>
    <p:sldId id="281" r:id="rId31"/>
    <p:sldId id="293" r:id="rId32"/>
    <p:sldId id="294" r:id="rId33"/>
    <p:sldId id="278" r:id="rId34"/>
    <p:sldId id="295" r:id="rId35"/>
    <p:sldId id="277" r:id="rId36"/>
    <p:sldId id="279" r:id="rId37"/>
    <p:sldId id="28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1474065"/>
            <a:ext cx="4648175" cy="4699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6961043" y="2697691"/>
            <a:ext cx="38308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비밀번호를 입력한 후 로그인 클릭 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JqueryAJAX</a:t>
            </a:r>
            <a:r>
              <a:rPr lang="ko-KR" altLang="en-US" sz="1200" dirty="0" smtClean="0"/>
              <a:t>를 통해서 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일치하는 경우 세션에 회원정보를 저장하고 </a:t>
            </a:r>
            <a:r>
              <a:rPr lang="ko-KR" altLang="en-US" sz="1200" dirty="0" err="1" smtClean="0"/>
              <a:t>메인페이지로</a:t>
            </a:r>
            <a:r>
              <a:rPr lang="ko-KR" altLang="en-US" sz="1200" dirty="0" smtClean="0"/>
              <a:t> 이동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403648" y="2760133"/>
            <a:ext cx="5496913" cy="325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1805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찾기 및 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한 화면에서 페이지 이동 없이 아이디 찾기와 비밀번호 찾기를 사용하기 위해서 </a:t>
            </a:r>
            <a:r>
              <a:rPr lang="en-US" altLang="ko-KR" sz="1200" dirty="0" smtClean="0"/>
              <a:t>Vue.js </a:t>
            </a:r>
            <a:r>
              <a:rPr lang="ko-KR" altLang="en-US" sz="1200" dirty="0" smtClean="0"/>
              <a:t>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아이디 찾기의 경우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가입여부 확인하면 가입여부 표시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 찾기는 가입 시 등록한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주소를 입력하고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 재설정을 클릭하면 </a:t>
            </a:r>
            <a:r>
              <a:rPr lang="ko-KR" altLang="en-US" sz="1200" dirty="0" err="1" smtClean="0"/>
              <a:t>팝업창이나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모달창이</a:t>
            </a:r>
            <a:r>
              <a:rPr lang="ko-KR" altLang="en-US" sz="1200" dirty="0" smtClean="0"/>
              <a:t> 호출되지 않고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입력창</a:t>
            </a:r>
            <a:r>
              <a:rPr lang="ko-KR" altLang="en-US" sz="1200" dirty="0" smtClean="0"/>
              <a:t> 아래에 새로운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태그가 생성되어 재설정할 수 있도록 구현 예정</a:t>
            </a:r>
            <a:r>
              <a:rPr lang="en-US" altLang="ko-KR" sz="1200" dirty="0" smtClean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584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Hj_admin_w_users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630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ED53048-3D69-48AF-8501-7553FEBB943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96765E6-AB68-45F3-90B5-0EE2B958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9792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Hj_admin_w_users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174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관심 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회원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E71F5E5-8881-4066-B3FC-7F02A6128FB0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E4C98BD-3207-4F67-AFDF-AE32F77AF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6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85491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936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668AFF83-77F8-4E7C-B73A-84338FCC359A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F251BFE-B1BC-4CCC-B45F-1529CE511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413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Hj_admin_w_makers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74165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메이커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8AEEA03-0F56-4549-9E63-FACB280C563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20858DB-3CDB-4FB3-A6B8-2204163AE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3367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32042"/>
              </p:ext>
            </p:extLst>
          </p:nvPr>
        </p:nvGraphicFramePr>
        <p:xfrm>
          <a:off x="9168341" y="2479152"/>
          <a:ext cx="2688299" cy="43900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5697118-40A3-48FA-8A2B-6A28787DADE2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AA457BC-9017-4EE2-9A6E-EC55C0490F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8416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Hj_admin_w_projects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28312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프로젝트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8A3980F-751C-4A7A-9E74-1AC22733107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D30AB7B-B79D-4A65-A653-976737C9C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020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02269"/>
              </p:ext>
            </p:extLst>
          </p:nvPr>
        </p:nvGraphicFramePr>
        <p:xfrm>
          <a:off x="9168341" y="2479152"/>
          <a:ext cx="2688299" cy="45551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목록 테이블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2085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0C66B01-500A-496D-B64A-E803DDB78CD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9CDB495-5A88-4279-A3A8-B0DBABB8C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58830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59609"/>
              </p:ext>
            </p:extLst>
          </p:nvPr>
        </p:nvGraphicFramePr>
        <p:xfrm>
          <a:off x="9168341" y="2479152"/>
          <a:ext cx="2688299" cy="42249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상세정보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관리자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49DCFFC-B26E-4990-83FF-C4FACAD2A17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A37C5D8-970E-454E-9B10-176735DCB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057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Hj_admin_w_administrator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_register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98351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C2A330DA-E061-4EA2-973E-960C3B3CDB21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FE2828A6-CFA5-4C35-A9B7-988976C5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452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74523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슬라이드 배너의 기본적인 정보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눌러서 상세정보 확인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등록버튼을 클릭하여 슬라이드 배너 등록 페이지로 이동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17414"/>
              </p:ext>
            </p:extLst>
          </p:nvPr>
        </p:nvGraphicFramePr>
        <p:xfrm>
          <a:off x="2677835" y="3085374"/>
          <a:ext cx="5809040" cy="30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8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5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45CCE27E-DBD5-43E2-AC75-CC53812613D5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EA6FB7F8-CBB6-4854-9521-DCB4830ED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15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834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_detail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14286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슬라이더 배너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슬라이더 배너의 상세정보 확인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 수정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정보 수정 가능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슬라이더 배너 상세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27158"/>
              </p:ext>
            </p:extLst>
          </p:nvPr>
        </p:nvGraphicFramePr>
        <p:xfrm>
          <a:off x="2884823" y="3155268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슬라이더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5" y="5328817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8577ED2-BE39-4F2E-84E2-67BE35B82F4B}"/>
              </a:ext>
            </a:extLst>
          </p:cNvPr>
          <p:cNvSpPr/>
          <p:nvPr/>
        </p:nvSpPr>
        <p:spPr>
          <a:xfrm>
            <a:off x="1808965" y="522708"/>
            <a:ext cx="10047675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상세정보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8C7B34B5-4A94-4CB7-A414-354D7DB07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9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733158" y="24303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61939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Hj_admin_w_slidebanner_register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89939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슬라이드 배너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이미지를 선택하고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순서 선택 후 등록버튼을 통해서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슬라이드 배너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69236"/>
              </p:ext>
            </p:extLst>
          </p:nvPr>
        </p:nvGraphicFramePr>
        <p:xfrm>
          <a:off x="2884822" y="3316167"/>
          <a:ext cx="5179100" cy="75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64D0D7-B00E-4823-8C78-3E19B8AE397D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슬라이드 배너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B1BBF85-99FA-4A09-82DD-4E0640749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2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6059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68336"/>
              </p:ext>
            </p:extLst>
          </p:nvPr>
        </p:nvGraphicFramePr>
        <p:xfrm>
          <a:off x="9168341" y="2479152"/>
          <a:ext cx="2688299" cy="34800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관리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등록된 추천 프로젝트를 클릭하여 삭제 또는 해당 프로젝트로 이동 가능</a:t>
                      </a:r>
                      <a:endParaRPr lang="en-US" altLang="ko-KR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 버튼 클릭하여 등</a:t>
                      </a:r>
                      <a:r>
                        <a:rPr lang="ko-KR" altLang="en-US" sz="12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록 페이지로 이동</a:t>
                      </a:r>
                      <a:endParaRPr lang="en-US" altLang="ko-KR" sz="12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관리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322841" y="5460440"/>
            <a:ext cx="962025" cy="26063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89319"/>
              </p:ext>
            </p:extLst>
          </p:nvPr>
        </p:nvGraphicFramePr>
        <p:xfrm>
          <a:off x="2553709" y="3032276"/>
          <a:ext cx="5969400" cy="30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14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목표금액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마감기한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상태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0EC688B-D38F-4239-A3F9-50E0FBE24FB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54A768DA-CAF4-4153-A270-7612E069F3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35636"/>
              </p:ext>
            </p:extLst>
          </p:nvPr>
        </p:nvGraphicFramePr>
        <p:xfrm>
          <a:off x="9168341" y="1433634"/>
          <a:ext cx="2688299" cy="1003615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Hj_admin_w_recommend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_register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0271"/>
              </p:ext>
            </p:extLst>
          </p:nvPr>
        </p:nvGraphicFramePr>
        <p:xfrm>
          <a:off x="9168341" y="2479152"/>
          <a:ext cx="2688299" cy="282253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고객센터 관리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관리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 가능한 버튼 제공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kern="1200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추천 프로젝트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번호만 입력하여 등록</a:t>
                      </a:r>
                      <a:endParaRPr lang="en-US" altLang="ko-KR" sz="1200" b="1" i="0" u="none" strike="noStrike" kern="1200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관리자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네비게이션</a:t>
            </a:r>
            <a:r>
              <a:rPr lang="ko-KR" altLang="en-US" dirty="0">
                <a:solidFill>
                  <a:schemeClr val="tx1"/>
                </a:solidFill>
              </a:rPr>
              <a:t> 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1354"/>
              </p:ext>
            </p:extLst>
          </p:nvPr>
        </p:nvGraphicFramePr>
        <p:xfrm>
          <a:off x="2884822" y="3316167"/>
          <a:ext cx="5179100" cy="37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9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번호</a:t>
                      </a: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21934" y="4987311"/>
            <a:ext cx="904875" cy="270155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4F57A39-ACF6-4FC4-82FC-AFDCCAF10730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컨텐츠 관리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추천 프로젝트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EC32441-EF35-488B-A1DD-16FC8B19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92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11184"/>
            <a:ext cx="7424051" cy="3021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8" y="2943517"/>
            <a:ext cx="7424051" cy="3387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14586" y="1371600"/>
            <a:ext cx="8182281" cy="1461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</a:t>
            </a:r>
            <a:r>
              <a:rPr lang="en-US" altLang="ko-KR" sz="1200" dirty="0"/>
              <a:t>– </a:t>
            </a:r>
            <a:r>
              <a:rPr lang="ko-KR" altLang="en-US" sz="1200" dirty="0"/>
              <a:t>세션으로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각 메뉴로 이동할 수 있는 버튼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바로 프로젝트 검색결과를 확인할 수 있는 검색 바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사항에 답변이 달리거나 </a:t>
            </a:r>
            <a:r>
              <a:rPr lang="ko-KR" altLang="en-US" sz="1200" dirty="0" err="1" smtClean="0"/>
              <a:t>찜한</a:t>
            </a:r>
            <a:r>
              <a:rPr lang="ko-KR" altLang="en-US" sz="1200" dirty="0" smtClean="0"/>
              <a:t> 프로젝트의 마감일이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일 남았을 때 알리는 </a:t>
            </a:r>
            <a:r>
              <a:rPr lang="ko-KR" altLang="en-US" sz="1200" dirty="0" err="1" smtClean="0"/>
              <a:t>알림창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로그아웃으로 이동할 수 있는 버튼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935120" y="4826000"/>
            <a:ext cx="7861747" cy="150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70731" y="4655311"/>
            <a:ext cx="290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프로젝트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회원의 관심 카테고리에 따라 추천 프로젝트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움직일 시 계속 로딩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3513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02163"/>
              </p:ext>
            </p:extLst>
          </p:nvPr>
        </p:nvGraphicFramePr>
        <p:xfrm>
          <a:off x="9168341" y="2479152"/>
          <a:ext cx="2688299" cy="360196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ts val="1300"/>
                        </a:lnSpc>
                        <a:buAutoNum type="arabicPeriod"/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프로필 정보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lnSpc>
                          <a:spcPts val="1300"/>
                        </a:lnSpc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프로필정보가 표시되며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 로그인 시 로그인하기 메뉴가 표시됨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이후에 클릭 시 마이 페이지로 이동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 메뉴로 이동하며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등록이전에는 메이커 등록 페이지로 이동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또는 스토어로 이동하는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FAQ,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200" b="0" i="0" u="none" strike="noStrike" cap="none" baseline="0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QnA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 이동하는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1059" y="1649506"/>
            <a:ext cx="2137919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5689" y="1862667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프로필 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465689" y="2935222"/>
            <a:ext cx="1919111" cy="880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프로젝트 오픈 신청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65689" y="3986768"/>
            <a:ext cx="1919111" cy="192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 err="1">
                <a:solidFill>
                  <a:schemeClr val="tx1"/>
                </a:solidFill>
              </a:rPr>
              <a:t>펀딩하기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스토어로 이동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  <a:r>
              <a:rPr lang="en-US" altLang="ko-KR" sz="1200" dirty="0">
                <a:solidFill>
                  <a:schemeClr val="tx1"/>
                </a:solidFill>
              </a:rPr>
              <a:t>, FAQ, </a:t>
            </a:r>
            <a:r>
              <a:rPr lang="en-US" altLang="ko-KR" sz="1200" dirty="0" err="1">
                <a:solidFill>
                  <a:schemeClr val="tx1"/>
                </a:solidFill>
              </a:rPr>
              <a:t>QnA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E00B8A8-AC7B-49DD-832E-AC2115B7F00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(Drawer menu)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52CA7C8-CE68-4496-8383-E50AA9FF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883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96576"/>
            <a:ext cx="2884149" cy="5063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396577"/>
            <a:ext cx="2898603" cy="50577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35120" y="1377507"/>
            <a:ext cx="6422413" cy="8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28466" y="1464733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CoordinatorLayout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사용하여 </a:t>
            </a:r>
            <a:r>
              <a:rPr lang="ko-KR" altLang="en-US" sz="1200" dirty="0" err="1" smtClean="0"/>
              <a:t>상단바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액션바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하단바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네이게이션</a:t>
            </a:r>
            <a:r>
              <a:rPr lang="ko-KR" altLang="en-US" sz="1200" dirty="0" smtClean="0"/>
              <a:t> 메뉴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 시 </a:t>
            </a:r>
            <a:r>
              <a:rPr lang="ko-KR" altLang="en-US" sz="1200" dirty="0" err="1" smtClean="0"/>
              <a:t>상단바가</a:t>
            </a:r>
            <a:r>
              <a:rPr lang="ko-KR" altLang="en-US" sz="1200" dirty="0" smtClean="0"/>
              <a:t> 사라지도록 구현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중앙의 </a:t>
            </a:r>
            <a:r>
              <a:rPr lang="ko-KR" altLang="en-US" sz="1200" dirty="0" err="1" smtClean="0"/>
              <a:t>컨텐츠는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구현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44188" y="5623347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804463" y="5682397"/>
            <a:ext cx="6637737" cy="47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5394381"/>
            <a:ext cx="400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메뉴를 통한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변경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내용으로 </a:t>
            </a:r>
            <a:r>
              <a:rPr lang="ko-KR" altLang="en-US" sz="1200" dirty="0" err="1" smtClean="0"/>
              <a:t>프래그먼트를</a:t>
            </a:r>
            <a:r>
              <a:rPr lang="ko-KR" altLang="en-US" sz="1200" dirty="0" smtClean="0"/>
              <a:t> 변경</a:t>
            </a:r>
            <a:endParaRPr lang="ko-KR" altLang="en-US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387784"/>
            <a:ext cx="2805369" cy="498732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111" y="1377507"/>
            <a:ext cx="2827590" cy="499760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16467" y="5499355"/>
            <a:ext cx="6409899" cy="875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22099" y="1577333"/>
            <a:ext cx="45042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액션바의</a:t>
            </a:r>
            <a:r>
              <a:rPr lang="ko-KR" altLang="en-US" dirty="0" smtClean="0"/>
              <a:t> 메뉴 아이콘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혹은 검색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3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26366" y="3955047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비밀번호를 입력 후 로그인 버튼을 클릭하여 로그인</a:t>
            </a:r>
            <a:endParaRPr lang="en-US" altLang="ko-KR" sz="1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926366" y="1539488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이동한 경우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마이페이지로</a:t>
            </a:r>
            <a:r>
              <a:rPr lang="ko-KR" altLang="en-US" sz="1200" dirty="0" smtClean="0"/>
              <a:t> 이동하였을 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로그인상태가</a:t>
            </a:r>
            <a:r>
              <a:rPr lang="ko-KR" altLang="en-US" sz="1200" dirty="0" smtClean="0"/>
              <a:t> 아닌 경우 </a:t>
            </a:r>
            <a:r>
              <a:rPr lang="ko-KR" altLang="en-US" sz="1200" dirty="0" err="1" smtClean="0"/>
              <a:t>알림창</a:t>
            </a:r>
            <a:r>
              <a:rPr lang="ko-KR" altLang="en-US" sz="1200" dirty="0" smtClean="0"/>
              <a:t> 호출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알림창의</a:t>
            </a:r>
            <a:r>
              <a:rPr lang="ko-KR" altLang="en-US" sz="1200" dirty="0" smtClean="0"/>
              <a:t> 로그인 버튼을 클릭하여 로그인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3" y="1455029"/>
            <a:ext cx="2791117" cy="48862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72" y="1455028"/>
            <a:ext cx="2775595" cy="48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8889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5848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 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400474" y="1649506"/>
            <a:ext cx="3237393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2497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623784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AF7BF3B-DA85-4F7F-B573-1E70EB6F16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652C0B3B-4CE6-4F5C-9D57-447B12D8F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5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6201" y="1311184"/>
            <a:ext cx="3165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스크롤을 통한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sz="1200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스크롤이 창의 끝에 닿으면 새로운 프로젝트 로딩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이미지는 화면에 나타났을 때 로딩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LazyLoading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311184"/>
            <a:ext cx="6055582" cy="490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71789" y="1231465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스크롤이 창의 끝에 닿는 경우 감지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clientHeight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사용자의 화면 크기가 차지하는 스크롤 거리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페이지의 총 스크롤 크기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scrollTop+clientHeight</a:t>
            </a:r>
            <a:r>
              <a:rPr lang="en-US" altLang="ko-KR" sz="1200" dirty="0" smtClean="0"/>
              <a:t> &gt;= </a:t>
            </a:r>
            <a:r>
              <a:rPr lang="en-US" altLang="ko-KR" sz="1200" dirty="0" err="1" smtClean="0"/>
              <a:t>scrollHeight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인경우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	  </a:t>
            </a:r>
            <a:r>
              <a:rPr lang="ko-KR" altLang="en-US" sz="1200" dirty="0" smtClean="0"/>
              <a:t>서버에 </a:t>
            </a:r>
            <a:r>
              <a:rPr lang="en-US" altLang="ko-KR" sz="1200" dirty="0" smtClean="0"/>
              <a:t>AJAX</a:t>
            </a:r>
            <a:r>
              <a:rPr lang="ko-KR" altLang="en-US" sz="1200" dirty="0" smtClean="0"/>
              <a:t>를 통해 </a:t>
            </a:r>
            <a:r>
              <a:rPr lang="en-US" altLang="ko-KR" sz="1200" dirty="0" smtClean="0"/>
              <a:t>JSON </a:t>
            </a:r>
            <a:r>
              <a:rPr lang="ko-KR" altLang="en-US" sz="1200" dirty="0" smtClean="0"/>
              <a:t>데이터 요청 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ViewModel</a:t>
            </a:r>
            <a:r>
              <a:rPr lang="en-US" altLang="ko-KR" sz="1200" dirty="0" smtClean="0"/>
              <a:t> data</a:t>
            </a:r>
            <a:r>
              <a:rPr lang="ko-KR" altLang="en-US" sz="1200" dirty="0" smtClean="0"/>
              <a:t>에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  삽입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314606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1612" y="1325238"/>
            <a:ext cx="4247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</a:t>
            </a:r>
            <a:r>
              <a:rPr lang="ko-KR" altLang="en-US" dirty="0" smtClean="0"/>
              <a:t>로딩하여 </a:t>
            </a:r>
            <a:r>
              <a:rPr lang="en-US" altLang="ko-KR" dirty="0" smtClean="0"/>
              <a:t>UX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1180169"/>
            <a:ext cx="5299821" cy="3894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80" y="5204907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9014" y="1180169"/>
            <a:ext cx="4247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이미지는 화면에 보이는 순간부터 </a:t>
            </a:r>
            <a:r>
              <a:rPr lang="ko-KR" altLang="en-US" dirty="0" smtClean="0"/>
              <a:t>로딩하여 </a:t>
            </a:r>
            <a:r>
              <a:rPr lang="en-US" altLang="ko-KR" dirty="0" smtClean="0"/>
              <a:t>UX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Javscript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IntersectionObserver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이용하여 이미지를 보는 순간 감지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Vuejs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Custom directive(</a:t>
            </a:r>
            <a:r>
              <a:rPr lang="en-US" altLang="ko-KR" sz="1200" dirty="0" err="1" smtClean="0"/>
              <a:t>lazyload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제작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돔에 추가됨과 동시에 </a:t>
            </a:r>
            <a:r>
              <a:rPr lang="en-US" altLang="ko-KR" sz="1200" dirty="0" err="1" smtClean="0"/>
              <a:t>IntersectionObserver</a:t>
            </a:r>
            <a:r>
              <a:rPr lang="ko-KR" altLang="en-US" sz="1200" dirty="0" smtClean="0"/>
              <a:t>객체가 해당 </a:t>
            </a:r>
            <a:r>
              <a:rPr lang="en-US" altLang="ko-KR" sz="1200" dirty="0" smtClean="0"/>
              <a:t>element </a:t>
            </a:r>
            <a:r>
              <a:rPr lang="ko-KR" altLang="en-US" sz="1200" dirty="0" smtClean="0"/>
              <a:t>감시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elemen</a:t>
            </a:r>
            <a:r>
              <a:rPr lang="ko-KR" altLang="en-US" sz="1200" dirty="0" smtClean="0"/>
              <a:t>가 사용자의 화면에 보이는 순간 데이터 로딩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감시해제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데이터는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개를 한번에 받아오지만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스크롤이 내려가면서 이미지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장씩 로딩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1" y="1180169"/>
            <a:ext cx="6221234" cy="51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465674" y="1414130"/>
            <a:ext cx="499731" cy="893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77777" y="2281320"/>
            <a:ext cx="225852" cy="5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24894" y="2682808"/>
            <a:ext cx="244547" cy="81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441" y="3498111"/>
            <a:ext cx="733647" cy="73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000" y="211841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이메일을</a:t>
            </a:r>
            <a:r>
              <a:rPr lang="ko-KR" altLang="en-US" sz="1200" dirty="0" smtClean="0"/>
              <a:t> 입력하고 </a:t>
            </a:r>
            <a:r>
              <a:rPr lang="en-US" altLang="ko-KR" sz="1200" dirty="0" err="1" smtClean="0"/>
              <a:t>Focusout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중복 확인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정규 </a:t>
            </a:r>
            <a:r>
              <a:rPr lang="ko-KR" altLang="en-US" sz="1200" dirty="0" err="1" smtClean="0"/>
              <a:t>표현식을</a:t>
            </a:r>
            <a:r>
              <a:rPr lang="ko-KR" altLang="en-US" sz="1200" dirty="0" smtClean="0"/>
              <a:t> 사용하여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형식이 올바른지 확인</a:t>
            </a:r>
            <a:endParaRPr lang="en-US" altLang="ko-KR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58431" y="3808635"/>
            <a:ext cx="29040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비밀번호가 </a:t>
            </a:r>
            <a:r>
              <a:rPr lang="en-US" altLang="ko-KR" sz="1200" dirty="0" smtClean="0"/>
              <a:t>8~20</a:t>
            </a:r>
            <a:r>
              <a:rPr lang="ko-KR" altLang="en-US" sz="1200" dirty="0" smtClean="0"/>
              <a:t>자 문자와 숫자의 조합인지 </a:t>
            </a:r>
            <a:r>
              <a:rPr lang="ko-KR" altLang="en-US" sz="1200" dirty="0" err="1" smtClean="0"/>
              <a:t>정규표현식을</a:t>
            </a:r>
            <a:r>
              <a:rPr lang="ko-KR" altLang="en-US" sz="1200" dirty="0" smtClean="0"/>
              <a:t> 통해 확인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입력한 비밀번호와 비밀번호확인이 일치하는지 확인</a:t>
            </a:r>
            <a:endParaRPr lang="en-US" altLang="ko-KR" sz="120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837267" y="2209800"/>
            <a:ext cx="5528733" cy="982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867" y="3827782"/>
            <a:ext cx="5719564" cy="115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02596" y="5349294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필수정보 입력검증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필수정보가 모두 채워졌는지 검증</a:t>
            </a:r>
            <a:endParaRPr lang="en-US" altLang="ko-KR" sz="12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1973032" y="5427133"/>
            <a:ext cx="4910368" cy="82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2491</Words>
  <Application>Microsoft Office PowerPoint</Application>
  <PresentationFormat>와이드스크린</PresentationFormat>
  <Paragraphs>791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378</cp:revision>
  <dcterms:created xsi:type="dcterms:W3CDTF">2020-01-16T07:12:04Z</dcterms:created>
  <dcterms:modified xsi:type="dcterms:W3CDTF">2020-05-21T07:20:27Z</dcterms:modified>
</cp:coreProperties>
</file>