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6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2020-05-21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2989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9881" y="3764692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22980" y="3123869"/>
            <a:ext cx="7175158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로그인 되어 있으면 관심프로젝트에 등록된 프로젝트인지 확인 후 등록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ajax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"post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url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"${path}/funding.do?method=ckfavor"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"#favor"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).serialize(),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success:</a:t>
            </a:r>
            <a:r>
              <a:rPr lang="en-US" altLang="ko-KR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data.ckfavor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"action"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favor"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이미 등록된 프로젝트입니다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69773" y="1725453"/>
            <a:ext cx="64008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ckfavor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"project"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SELECT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(*) FROM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FAVOR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WHERE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MEM_CODE = 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PRO_CODE = 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pro_code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76949" y="1725453"/>
            <a:ext cx="262787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.ckfavor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)==1)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577333"/>
            <a:ext cx="7200000" cy="46956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12259" y="5626447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카테고리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정렬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검색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0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768231" y="974472"/>
            <a:ext cx="49295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카테고리 이동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!=null and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 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cate_title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66826" y="1973222"/>
            <a:ext cx="6952028" cy="995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28" idx="0"/>
            <a:endCxn id="27" idx="1"/>
          </p:cNvCxnSpPr>
          <p:nvPr/>
        </p:nvCxnSpPr>
        <p:spPr>
          <a:xfrm rot="5400000" flipH="1" flipV="1">
            <a:off x="5244687" y="449679"/>
            <a:ext cx="521696" cy="25253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68230" y="3685173"/>
            <a:ext cx="456376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case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클릭한 카테고리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value"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"category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카테고리명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…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default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"category"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전체보기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00922" y="3017460"/>
            <a:ext cx="691271" cy="310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768230" y="3322388"/>
            <a:ext cx="221597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category}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  <p:cxnSp>
        <p:nvCxnSpPr>
          <p:cNvPr id="41" name="꺾인 연결선 40"/>
          <p:cNvCxnSpPr>
            <a:stCxn id="38" idx="2"/>
            <a:endCxn id="35" idx="1"/>
          </p:cNvCxnSpPr>
          <p:nvPr/>
        </p:nvCxnSpPr>
        <p:spPr>
          <a:xfrm rot="16200000" flipH="1">
            <a:off x="3221019" y="1153625"/>
            <a:ext cx="1372750" cy="572167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2607" y="1681402"/>
            <a:ext cx="526397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분류에 따른 정렬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prosort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).on(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"change"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name=sort]"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"[name=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prosort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$(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form"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).submit();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55027" y="3352798"/>
            <a:ext cx="749643" cy="329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2" idx="2"/>
            <a:endCxn id="4" idx="3"/>
          </p:cNvCxnSpPr>
          <p:nvPr/>
        </p:nvCxnSpPr>
        <p:spPr>
          <a:xfrm rot="5400000">
            <a:off x="8001312" y="2354311"/>
            <a:ext cx="666642" cy="165992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64314" y="3682391"/>
            <a:ext cx="3484607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최신순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"sort=='recent'"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ORDER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BY PRO_START_DATE DESC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펀딩금액순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＂sort==＇amount＇＂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ORDER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PRO_MONEY ASC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마감임박순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＂sort==＇closing＇＂</a:t>
            </a:r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ORDER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dday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91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29879" y="3384483"/>
            <a:ext cx="1482814" cy="322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23" idx="0"/>
            <a:endCxn id="4" idx="3"/>
          </p:cNvCxnSpPr>
          <p:nvPr/>
        </p:nvCxnSpPr>
        <p:spPr>
          <a:xfrm rot="16200000" flipV="1">
            <a:off x="7252782" y="3105667"/>
            <a:ext cx="1244657" cy="212483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26132" y="4790412"/>
            <a:ext cx="522278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프로젝트 검색</a:t>
            </a:r>
            <a:endParaRPr lang="en-US" altLang="ko-KR" sz="14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!=null and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!=''"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and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pro_title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or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pro_keyword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or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maker_name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like '%'||#{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}||'%')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12176" b="3915"/>
          <a:stretch/>
        </p:blipFill>
        <p:spPr>
          <a:xfrm>
            <a:off x="576949" y="1446022"/>
            <a:ext cx="7200000" cy="47143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4587" y="3803203"/>
            <a:ext cx="1764767" cy="1986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3"/>
          </p:cNvCxnSpPr>
          <p:nvPr/>
        </p:nvCxnSpPr>
        <p:spPr>
          <a:xfrm rot="5400000">
            <a:off x="4835310" y="1140391"/>
            <a:ext cx="1200150" cy="61120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63329" y="3073127"/>
            <a:ext cx="665617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상세화면이동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funding.do?method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detail&amp;pro_code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+no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프로젝트 이미지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펀딩기간</a:t>
            </a:r>
            <a:r>
              <a:rPr lang="ko-KR" altLang="en-US" dirty="0" smtClean="0">
                <a:solidFill>
                  <a:srgbClr val="000000"/>
                </a:solidFill>
              </a:rPr>
              <a:t> 및 목표금액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남은기간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0000"/>
                </a:solidFill>
              </a:rPr>
              <a:t>달성률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달성금액</a:t>
            </a:r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메이커 정보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</a:rPr>
              <a:t>펀딩하기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관심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</a:rPr>
              <a:t>신고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화면구현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상세보기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65" b="5063"/>
          <a:stretch/>
        </p:blipFill>
        <p:spPr>
          <a:xfrm>
            <a:off x="576949" y="1289174"/>
            <a:ext cx="7200000" cy="53875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9881" y="3764692"/>
            <a:ext cx="2240692" cy="42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79" y="1948686"/>
            <a:ext cx="476924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로그인 </a:t>
            </a:r>
            <a:r>
              <a:rPr lang="ko-KR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안했을</a:t>
            </a:r>
            <a:r>
              <a:rPr lang="ko-KR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때</a:t>
            </a:r>
            <a:endParaRPr lang="en-US" altLang="ko-K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(confirm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로그인이</a:t>
            </a:r>
            <a:r>
              <a:rPr lang="ko-KR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필요합니다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$(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location).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"${path}/login.do"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538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Droid Serif</vt:lpstr>
      <vt:lpstr>Montserrat</vt:lpstr>
      <vt:lpstr>맑은 고딕</vt:lpstr>
      <vt:lpstr>Arial</vt:lpstr>
      <vt:lpstr>Consolas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207</cp:revision>
  <dcterms:created xsi:type="dcterms:W3CDTF">2020-01-16T07:12:04Z</dcterms:created>
  <dcterms:modified xsi:type="dcterms:W3CDTF">2020-05-21T06:21:06Z</dcterms:modified>
</cp:coreProperties>
</file>