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32" y="1564841"/>
            <a:ext cx="7572114" cy="7771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31" y="2387600"/>
            <a:ext cx="7423834" cy="619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231" y="3052301"/>
            <a:ext cx="7572115" cy="312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상세페이지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32" y="1596417"/>
            <a:ext cx="7098425" cy="22750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79532" y="4069492"/>
            <a:ext cx="7098425" cy="1853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상세내용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2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84" y="1776949"/>
            <a:ext cx="7464299" cy="418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상품문의하기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89" y="1643748"/>
            <a:ext cx="4321964" cy="42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</TotalTime>
  <Words>143</Words>
  <Application>Microsoft Office PowerPoint</Application>
  <PresentationFormat>와이드스크린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207</cp:revision>
  <dcterms:created xsi:type="dcterms:W3CDTF">2020-01-16T07:12:04Z</dcterms:created>
  <dcterms:modified xsi:type="dcterms:W3CDTF">2020-05-04T09:12:49Z</dcterms:modified>
</cp:coreProperties>
</file>