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23" r:id="rId3"/>
    <p:sldId id="329" r:id="rId4"/>
    <p:sldId id="337" r:id="rId5"/>
    <p:sldId id="341" r:id="rId6"/>
    <p:sldId id="306" r:id="rId7"/>
    <p:sldId id="344" r:id="rId8"/>
    <p:sldId id="324" r:id="rId9"/>
    <p:sldId id="330" r:id="rId10"/>
    <p:sldId id="340" r:id="rId11"/>
    <p:sldId id="339" r:id="rId12"/>
    <p:sldId id="325" r:id="rId13"/>
    <p:sldId id="345" r:id="rId14"/>
    <p:sldId id="346" r:id="rId15"/>
    <p:sldId id="322" r:id="rId16"/>
    <p:sldId id="326" r:id="rId17"/>
    <p:sldId id="319" r:id="rId18"/>
    <p:sldId id="331" r:id="rId19"/>
    <p:sldId id="320" r:id="rId20"/>
    <p:sldId id="332" r:id="rId21"/>
    <p:sldId id="321" r:id="rId22"/>
    <p:sldId id="333" r:id="rId23"/>
    <p:sldId id="317" r:id="rId24"/>
    <p:sldId id="334" r:id="rId25"/>
    <p:sldId id="318" r:id="rId26"/>
    <p:sldId id="336" r:id="rId27"/>
    <p:sldId id="314" r:id="rId28"/>
    <p:sldId id="335" r:id="rId29"/>
    <p:sldId id="315" r:id="rId30"/>
    <p:sldId id="342" r:id="rId31"/>
    <p:sldId id="347" r:id="rId32"/>
    <p:sldId id="316" r:id="rId33"/>
    <p:sldId id="343" r:id="rId34"/>
    <p:sldId id="32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8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20-05-21 [Thu]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20-05-21 [Thu]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96" y="2928516"/>
            <a:ext cx="9629775" cy="2533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719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619625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562225"/>
            <a:ext cx="1952625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481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7793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18916"/>
              </p:ext>
            </p:extLst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93289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3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3720" y="1777763"/>
            <a:ext cx="7795876" cy="29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4153817"/>
            <a:ext cx="5192810" cy="23213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1272533"/>
            <a:ext cx="6225343" cy="2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875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57612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1395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6366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sw_user_m_chatting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4429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26777"/>
              </p:ext>
            </p:extLst>
          </p:nvPr>
        </p:nvGraphicFramePr>
        <p:xfrm>
          <a:off x="1818824" y="2967575"/>
          <a:ext cx="3667572" cy="295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2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5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936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이전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076148" y="33515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83149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88548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9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24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97735"/>
              </p:ext>
            </p:extLst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308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468" y="1336382"/>
            <a:ext cx="8474306" cy="52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52356"/>
              </p:ext>
            </p:extLst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19325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161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943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36678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30501"/>
              </p:ext>
            </p:extLst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0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03" y="1421309"/>
            <a:ext cx="8167145" cy="51505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5130400"/>
            <a:ext cx="9239250" cy="628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604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335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17584"/>
              </p:ext>
            </p:extLst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1860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3" y="1577333"/>
            <a:ext cx="7453312" cy="4973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058" y="2953689"/>
            <a:ext cx="3914775" cy="1752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058" y="1562776"/>
            <a:ext cx="3952875" cy="1047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058" y="5049452"/>
            <a:ext cx="3505200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203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2426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05436"/>
              </p:ext>
            </p:extLst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0267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5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69" y="1388815"/>
            <a:ext cx="9549938" cy="525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8803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46830"/>
              </p:ext>
            </p:extLst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70789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9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4" y="1382549"/>
            <a:ext cx="9191625" cy="51945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137" y="4972050"/>
            <a:ext cx="7953375" cy="609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916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4031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5175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14632"/>
              </p:ext>
            </p:extLst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0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79" y="1410321"/>
            <a:ext cx="8235846" cy="50833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96" y="1598314"/>
            <a:ext cx="4086225" cy="10763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696" y="2929853"/>
            <a:ext cx="3838575" cy="15906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2696" y="4775741"/>
            <a:ext cx="3143250" cy="5619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58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3565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18672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21855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3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53" y="1421309"/>
            <a:ext cx="9555134" cy="51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53" y="1421309"/>
            <a:ext cx="9555134" cy="51188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238" y="1531166"/>
            <a:ext cx="6850380" cy="475365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507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83120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18768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674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64211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1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세미나 상세페이지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4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892" y="1350054"/>
            <a:ext cx="7362825" cy="25527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875" y="4012770"/>
            <a:ext cx="7715250" cy="21621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983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885856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432202"/>
            <a:ext cx="2066925" cy="5810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89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778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4680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63786"/>
              </p:ext>
            </p:extLst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3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2287" y="1728671"/>
            <a:ext cx="2686050" cy="838200"/>
          </a:xfrm>
          <a:prstGeom prst="rect">
            <a:avLst/>
          </a:prstGeom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8659" y="1725070"/>
            <a:ext cx="5505450" cy="1571625"/>
          </a:xfrm>
          <a:prstGeom prst="rect">
            <a:avLst/>
          </a:prstGeom>
          <a:ln>
            <a:noFill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918" y="3261858"/>
            <a:ext cx="7343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7906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79171"/>
              </p:ext>
            </p:extLst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4988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</TotalTime>
  <Words>993</Words>
  <Application>Microsoft Office PowerPoint</Application>
  <PresentationFormat>와이드스크린</PresentationFormat>
  <Paragraphs>556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나눔바른고딕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Windows 사용자</cp:lastModifiedBy>
  <cp:revision>267</cp:revision>
  <dcterms:created xsi:type="dcterms:W3CDTF">2020-01-16T07:12:04Z</dcterms:created>
  <dcterms:modified xsi:type="dcterms:W3CDTF">2020-05-21T13:04:24Z</dcterms:modified>
</cp:coreProperties>
</file>