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0" r:id="rId3"/>
    <p:sldId id="286" r:id="rId4"/>
    <p:sldId id="262" r:id="rId5"/>
    <p:sldId id="288" r:id="rId6"/>
    <p:sldId id="263" r:id="rId7"/>
    <p:sldId id="277" r:id="rId8"/>
    <p:sldId id="264" r:id="rId9"/>
    <p:sldId id="291" r:id="rId10"/>
    <p:sldId id="292" r:id="rId11"/>
    <p:sldId id="293" r:id="rId12"/>
    <p:sldId id="295" r:id="rId13"/>
    <p:sldId id="294" r:id="rId14"/>
    <p:sldId id="296" r:id="rId15"/>
    <p:sldId id="29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2020-05-07 Thu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9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3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6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245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3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8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6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4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7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6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공지사항 상세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84259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sw_admin_w_notice</a:t>
                      </a: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239827" y="5317071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520354"/>
              </p:ext>
            </p:extLst>
          </p:nvPr>
        </p:nvGraphicFramePr>
        <p:xfrm>
          <a:off x="2257375" y="2370664"/>
          <a:ext cx="5400000" cy="282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등록일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20.05.02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공지사항 </a:t>
                      </a:r>
                      <a:r>
                        <a:rPr lang="ko-KR" altLang="en-US" sz="1400" dirty="0" smtClean="0"/>
                        <a:t>제목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공지사항 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740401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554765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공지사항 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공지사항 수정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공지사항을 선택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5864068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435027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3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93938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17605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679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목록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FAQ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28569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sw_admin_w_faq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748859"/>
              </p:ext>
            </p:extLst>
          </p:nvPr>
        </p:nvGraphicFramePr>
        <p:xfrm>
          <a:off x="2125960" y="2637488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081307"/>
                <a:gridCol w="10325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FAQ</a:t>
                      </a:r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214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597236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066510" y="22718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471374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 2 3 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5412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등록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38990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sw_admin_w_faq</a:t>
                      </a: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7189027" y="524522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41536" y="5245225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306707"/>
              </p:ext>
            </p:extLst>
          </p:nvPr>
        </p:nvGraphicFramePr>
        <p:xfrm>
          <a:off x="2206575" y="2637488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3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FAQ</a:t>
                      </a:r>
                      <a:r>
                        <a:rPr lang="ko-KR" altLang="en-US" sz="1400" dirty="0" smtClean="0"/>
                        <a:t> 제목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FAQ</a:t>
                      </a:r>
                      <a:r>
                        <a:rPr lang="ko-KR" altLang="en-US" sz="1400" dirty="0" smtClean="0"/>
                        <a:t> 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FAQ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043172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등록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6465203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35028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75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상세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33852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sw_admin_w_faq</a:t>
                      </a: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556261"/>
              </p:ext>
            </p:extLst>
          </p:nvPr>
        </p:nvGraphicFramePr>
        <p:xfrm>
          <a:off x="2265842" y="2548465"/>
          <a:ext cx="5400000" cy="245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등록일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20.05.02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FAQ</a:t>
                      </a:r>
                      <a:r>
                        <a:rPr lang="ko-KR" altLang="en-US" sz="1400" dirty="0" smtClean="0"/>
                        <a:t> 제목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작성자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FAQ</a:t>
                      </a:r>
                      <a:r>
                        <a:rPr lang="ko-KR" altLang="en-US" sz="1400" dirty="0" smtClean="0"/>
                        <a:t> 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FAQ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327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수정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239827" y="5181602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40401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64068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35027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3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93938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617605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9763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실시간 채팅 상담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051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446793"/>
              </p:ext>
            </p:extLst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292600"/>
                <a:gridCol w="8212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+mn-ea"/>
                          <a:ea typeface="+mn-ea"/>
                        </a:rPr>
                        <a:t>회원명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097672"/>
              </p:ext>
            </p:extLst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실시간 채팅 상담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 2 3 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7513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실시간 채팅 상담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446793"/>
              </p:ext>
            </p:extLst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292600"/>
                <a:gridCol w="8212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+mn-ea"/>
                          <a:ea typeface="+mn-ea"/>
                        </a:rPr>
                        <a:t>회원명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 2 3 &gt;</a:t>
            </a:r>
            <a:endParaRPr lang="ko-KR" altLang="en-US" sz="16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4569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sw_admin_w_chattingDetail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100649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2184400"/>
                <a:gridCol w="2184400"/>
                <a:gridCol w="900000"/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실시간 채팅 상담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홍길동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12:12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질문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홍길동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12:13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질문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/>
                        <a:t>답변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관리자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12:13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답변내용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등록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149168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12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86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098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sw_user_w_notice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33259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고객센터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공지사항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실시간 채팅 상담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728751"/>
              </p:ext>
            </p:extLst>
          </p:nvPr>
        </p:nvGraphicFramePr>
        <p:xfrm>
          <a:off x="1896534" y="3166529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2954867"/>
                <a:gridCol w="1210733"/>
                <a:gridCol w="135466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번호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제목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작성자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등록일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중요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공지사항 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관리자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20.05.06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공지사항 내용</a:t>
                      </a:r>
                      <a:endParaRPr lang="en-US" altLang="ko-KR" sz="1600" dirty="0" smtClean="0"/>
                    </a:p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중요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관리자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20.05.05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관리자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20.05.03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관리자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20.05.02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1723200" y="28262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 2 3 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5416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8681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sw_user_m_notice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고객센터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공지사항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FAQ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실시간 채팅 상담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17909"/>
              </p:ext>
            </p:extLst>
          </p:nvPr>
        </p:nvGraphicFramePr>
        <p:xfrm>
          <a:off x="1896534" y="3378200"/>
          <a:ext cx="3522133" cy="2157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9"/>
                <a:gridCol w="1464734"/>
                <a:gridCol w="660400"/>
                <a:gridCol w="812800"/>
              </a:tblGrid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등록일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중요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공지사항 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관리자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20.05.06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      공지사항 내용</a:t>
                      </a:r>
                      <a:endParaRPr lang="en-US" altLang="ko-KR" sz="1050" dirty="0" smtClean="0"/>
                    </a:p>
                    <a:p>
                      <a:pPr algn="l"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중요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/>
                        <a:t>관리자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20.05.05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/>
                        <a:t>관리자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20.05.03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관리자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20.05.02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020581" y="215677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1723200" y="30379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7" name="직사각형 6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   1 2 3 &gt;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63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7441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sw_user_w_faq</a:t>
                      </a:r>
                      <a:endParaRPr lang="en-US" altLang="ko-KR" sz="1500" dirty="0" smtClean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FAQ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실시간 채팅 상담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932886"/>
              </p:ext>
            </p:extLst>
          </p:nvPr>
        </p:nvGraphicFramePr>
        <p:xfrm>
          <a:off x="1896534" y="3344322"/>
          <a:ext cx="6265335" cy="236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4318000"/>
                <a:gridCol w="1202269"/>
              </a:tblGrid>
              <a:tr h="3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번호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제목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작성자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FAQ </a:t>
                      </a:r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관리자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29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FAQ </a:t>
                      </a:r>
                      <a:r>
                        <a:rPr lang="ko-KR" altLang="en-US" sz="1600" dirty="0" smtClean="0"/>
                        <a:t>내용</a:t>
                      </a:r>
                      <a:endParaRPr lang="en-US" altLang="ko-KR" sz="1600" dirty="0" smtClean="0"/>
                    </a:p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관리자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관리자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관리자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23200" y="301744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37992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제목 및 내용 검색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858933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04667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166" y="3021958"/>
            <a:ext cx="221402" cy="22140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383863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 2 3 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336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56775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sw_user_m_faq</a:t>
                      </a:r>
                      <a:endParaRPr lang="en-US" altLang="ko-KR" sz="1500" dirty="0" smtClean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704191"/>
              </p:ext>
            </p:extLst>
          </p:nvPr>
        </p:nvGraphicFramePr>
        <p:xfrm>
          <a:off x="1896534" y="3403602"/>
          <a:ext cx="3521401" cy="21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67"/>
                <a:gridCol w="2337532"/>
                <a:gridCol w="651202"/>
              </a:tblGrid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FAQ </a:t>
                      </a:r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관리자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/>
                        <a:t>FAQ </a:t>
                      </a:r>
                      <a:r>
                        <a:rPr lang="ko-KR" altLang="en-US" sz="1050" dirty="0" smtClean="0"/>
                        <a:t>내용</a:t>
                      </a:r>
                      <a:endParaRPr lang="en-US" altLang="ko-KR" sz="1050" dirty="0" smtClean="0"/>
                    </a:p>
                    <a:p>
                      <a:pPr algn="l"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관리자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관리자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관리자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723200" y="30209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FAQ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실시간 채팅 상담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191927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37661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0160" y="3021958"/>
            <a:ext cx="221402" cy="22140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2716857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3594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제목 및 내용 검색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   1 2 3 &gt;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85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270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sw_user_w_chatting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FAQ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05526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2184400"/>
                <a:gridCol w="2184400"/>
                <a:gridCol w="900000"/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실시간 채팅 상담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/>
                        <a:t>질문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홍길동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12:12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/>
                        <a:t>질문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홍길동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12:12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관리자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12:13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답변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질문내용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등록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89613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#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12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549116" y="27593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96533" y="523160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548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97741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sw_user_m_chatting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074704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#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12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화면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화면으로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FAQ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실시간 채팅 상담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251372"/>
              </p:ext>
            </p:extLst>
          </p:nvPr>
        </p:nvGraphicFramePr>
        <p:xfrm>
          <a:off x="1818824" y="2967575"/>
          <a:ext cx="3667572" cy="2953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043"/>
                <a:gridCol w="1009398"/>
                <a:gridCol w="1102359"/>
                <a:gridCol w="457200"/>
                <a:gridCol w="470572"/>
              </a:tblGrid>
              <a:tr h="31326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실시간 채팅 상담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758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/>
                        <a:t>질문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홍길동</a:t>
                      </a:r>
                      <a:endParaRPr lang="en-US" altLang="ko-KR" sz="1050" dirty="0" smtClean="0"/>
                    </a:p>
                    <a:p>
                      <a:pPr algn="l" latinLnBrk="1"/>
                      <a:r>
                        <a:rPr lang="en-US" altLang="ko-KR" sz="1050" dirty="0" smtClean="0"/>
                        <a:t>12:12</a:t>
                      </a:r>
                      <a:endParaRPr lang="ko-KR" altLang="en-US" sz="105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/>
                        <a:t>질문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홍길동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12:12</a:t>
                      </a:r>
                      <a:endParaRPr lang="ko-KR" altLang="en-US" sz="105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관리자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12:13</a:t>
                      </a:r>
                      <a:endParaRPr lang="ko-KR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답변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1936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질문내용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등록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5076148" y="335150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83149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88548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3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554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79100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sw_admin_w_notice</a:t>
                      </a:r>
                      <a:endParaRPr lang="en-US" altLang="ko-KR" sz="1500" dirty="0" smtClean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공지사항 목록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049959"/>
              </p:ext>
            </p:extLst>
          </p:nvPr>
        </p:nvGraphicFramePr>
        <p:xfrm>
          <a:off x="2125960" y="2687665"/>
          <a:ext cx="58081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2319039"/>
                <a:gridCol w="745067"/>
                <a:gridCol w="1017202"/>
                <a:gridCol w="10325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중요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등록일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공지제목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20.05.06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20.05.05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20.05.03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20.05.02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291455" y="511403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66510" y="23219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547689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775994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공지사항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공지사항을 선택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 2 3 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3054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공지사항 등록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95894" y="51223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276696"/>
              </p:ext>
            </p:extLst>
          </p:nvPr>
        </p:nvGraphicFramePr>
        <p:xfrm>
          <a:off x="2113442" y="2514599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91358"/>
                <a:gridCol w="753533"/>
                <a:gridCol w="1375109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공지사항 제목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중요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 / 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공지사항 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6248403" y="51223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72070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41895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77410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공지사항 등록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1797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sw_admin_w_notice</a:t>
                      </a: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215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3931</TotalTime>
  <Words>836</Words>
  <Application>Microsoft Office PowerPoint</Application>
  <PresentationFormat>와이드스크린</PresentationFormat>
  <Paragraphs>537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1_Office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507-12</cp:lastModifiedBy>
  <cp:revision>233</cp:revision>
  <dcterms:created xsi:type="dcterms:W3CDTF">2020-01-16T07:12:04Z</dcterms:created>
  <dcterms:modified xsi:type="dcterms:W3CDTF">2020-05-07T07:49:00Z</dcterms:modified>
</cp:coreProperties>
</file>