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81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56089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05272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73627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33928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17006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6205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5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3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2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0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424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4867"/>
              </p:ext>
            </p:extLst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캐러셀</a:t>
            </a:r>
            <a:r>
              <a:rPr lang="ko-KR" altLang="en-US" dirty="0">
                <a:solidFill>
                  <a:schemeClr val="tx1"/>
                </a:solidFill>
              </a:rPr>
              <a:t>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프로필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 오픈 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펀딩하기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0740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7980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8280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5923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43590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7378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574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53934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/>
                <a:gridCol w="1189365"/>
                <a:gridCol w="1189365"/>
                <a:gridCol w="1189365"/>
                <a:gridCol w="1189365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1543</Words>
  <Application>Microsoft Office PowerPoint</Application>
  <PresentationFormat>와이드스크린</PresentationFormat>
  <Paragraphs>597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263</cp:revision>
  <dcterms:created xsi:type="dcterms:W3CDTF">2020-01-16T07:12:04Z</dcterms:created>
  <dcterms:modified xsi:type="dcterms:W3CDTF">2020-05-06T06:24:00Z</dcterms:modified>
</cp:coreProperties>
</file>