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05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7827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44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상품상세보기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43549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 목록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4" y="1537167"/>
            <a:ext cx="2246093" cy="464664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41026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12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4" y="1662025"/>
            <a:ext cx="2312318" cy="438866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22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0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5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5875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233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7616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2" y="1564841"/>
            <a:ext cx="7572114" cy="7771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1" y="2387600"/>
            <a:ext cx="7423834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31" y="3052301"/>
            <a:ext cx="7572115" cy="31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00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7019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93788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12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84" y="1776949"/>
            <a:ext cx="7464299" cy="4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34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89" y="1643748"/>
            <a:ext cx="4321964" cy="4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327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5287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915" y="1532239"/>
            <a:ext cx="7233666" cy="28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4543" y="4514979"/>
            <a:ext cx="717399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2769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3375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1993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151" y="1730076"/>
            <a:ext cx="744224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053" y="2062678"/>
            <a:ext cx="7499006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5925" y="2466332"/>
            <a:ext cx="746618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172" y="2877966"/>
            <a:ext cx="745369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990335" y="4448432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079417" y="763594"/>
            <a:ext cx="8789911" cy="4944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목록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9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Kb_w_admin_StoreList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2039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스토어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1877"/>
              </p:ext>
            </p:extLst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신청자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등록날짜</a:t>
                      </a:r>
                      <a:endParaRPr lang="ko-KR" altLang="en-US"/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권기범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2020.05.06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이형준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2020.05.06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김현태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2020.05.07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유서희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2020.05.07</a:t>
                      </a:r>
                      <a:endParaRPr lang="ko-KR" altLang="en-US" sz="1600"/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한송우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2020.05.08</a:t>
                      </a:r>
                      <a:endParaRPr lang="ko-KR" altLang="en-US" sz="1600"/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최민기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2020.05.08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9012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스토어 내용 보여짐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상세보기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511</Words>
  <Application>Microsoft Office PowerPoint</Application>
  <PresentationFormat>와이드스크린</PresentationFormat>
  <Paragraphs>219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230</cp:revision>
  <dcterms:created xsi:type="dcterms:W3CDTF">2020-01-16T07:12:04Z</dcterms:created>
  <dcterms:modified xsi:type="dcterms:W3CDTF">2020-05-06T07:27:07Z</dcterms:modified>
</cp:coreProperties>
</file>