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1016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49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18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39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4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0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0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65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11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75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60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69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2A6EA-D76D-44E5-B274-E61F163A6D50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29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/>
              <a:t>권기범 </a:t>
            </a:r>
            <a:r>
              <a:rPr lang="en-US" altLang="ko-KR" smtClean="0"/>
              <a:t>(1/1) UI </a:t>
            </a:r>
            <a:r>
              <a:rPr lang="ko-KR" altLang="en-US" smtClean="0"/>
              <a:t>테스트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68340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altLang="ko-KR" smtClean="0"/>
          </a:p>
          <a:p>
            <a:pPr fontAlgn="base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9144000" cy="546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4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6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508-10</dc:creator>
  <cp:lastModifiedBy>508-10</cp:lastModifiedBy>
  <cp:revision>26</cp:revision>
  <dcterms:created xsi:type="dcterms:W3CDTF">2020-01-17T00:34:11Z</dcterms:created>
  <dcterms:modified xsi:type="dcterms:W3CDTF">2020-05-19T06:10:54Z</dcterms:modified>
</cp:coreProperties>
</file>