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301" r:id="rId2"/>
    <p:sldId id="262" r:id="rId3"/>
    <p:sldId id="259" r:id="rId4"/>
    <p:sldId id="285" r:id="rId5"/>
    <p:sldId id="307" r:id="rId6"/>
    <p:sldId id="286" r:id="rId7"/>
    <p:sldId id="294" r:id="rId8"/>
    <p:sldId id="295" r:id="rId9"/>
    <p:sldId id="296" r:id="rId10"/>
    <p:sldId id="297" r:id="rId11"/>
    <p:sldId id="298" r:id="rId12"/>
    <p:sldId id="299" r:id="rId13"/>
    <p:sldId id="314" r:id="rId14"/>
    <p:sldId id="315" r:id="rId15"/>
    <p:sldId id="288" r:id="rId16"/>
    <p:sldId id="302" r:id="rId17"/>
    <p:sldId id="303" r:id="rId18"/>
    <p:sldId id="304" r:id="rId19"/>
    <p:sldId id="305" r:id="rId20"/>
    <p:sldId id="306" r:id="rId21"/>
    <p:sldId id="312" r:id="rId22"/>
    <p:sldId id="313" r:id="rId23"/>
    <p:sldId id="316" r:id="rId24"/>
    <p:sldId id="256" r:id="rId25"/>
  </p:sldIdLst>
  <p:sldSz cx="9144000" cy="5143500" type="screen16x9"/>
  <p:notesSz cx="6858000" cy="9144000"/>
  <p:embeddedFontLst>
    <p:embeddedFont>
      <p:font typeface="나눔바른고딕" panose="020B0600000101010101" charset="-127"/>
      <p:regular r:id="rId27"/>
      <p:bold r:id="rId28"/>
    </p:embeddedFont>
    <p:embeddedFont>
      <p:font typeface="휴먼모음T" panose="02030504000101010101" pitchFamily="18" charset="-127"/>
      <p:regular r:id="rId29"/>
    </p:embeddedFont>
    <p:embeddedFont>
      <p:font typeface="Microsoft New Tai Lue" panose="020B0502040204020203" pitchFamily="34" charset="0"/>
      <p:regular r:id="rId30"/>
      <p:bold r:id="rId31"/>
    </p:embeddedFont>
    <p:embeddedFont>
      <p:font typeface="Montserrat" panose="020B0600000101010101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eohee" initials="YS" lastIdx="2" clrIdx="0">
    <p:extLst>
      <p:ext uri="{19B8F6BF-5375-455C-9EA6-DF929625EA0E}">
        <p15:presenceInfo xmlns:p15="http://schemas.microsoft.com/office/powerpoint/2012/main" userId="4051f0d4ba1c3c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8" autoAdjust="0"/>
  </p:normalViewPr>
  <p:slideViewPr>
    <p:cSldViewPr>
      <p:cViewPr varScale="1">
        <p:scale>
          <a:sx n="134" d="100"/>
          <a:sy n="134" d="100"/>
        </p:scale>
        <p:origin x="9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8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ave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이형준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7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 설계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0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7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권기범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1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유서희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8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한송우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42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이형준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9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최민기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25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이유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및 구현</a:t>
            </a: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3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김현태</a:t>
            </a:r>
            <a:endParaRPr sz="23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24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0" y="96698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6" y="195486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7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0" y="39203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9675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sh_user_w_semiDetail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5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71697"/>
              </p:ext>
            </p:extLst>
          </p:nvPr>
        </p:nvGraphicFramePr>
        <p:xfrm>
          <a:off x="6876256" y="1859363"/>
          <a:ext cx="2016224" cy="2677747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21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컨텐츠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세미나를 소개하는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세미나 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주최자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인원</a:t>
                      </a:r>
                      <a:r>
                        <a:rPr lang="en-US" altLang="ko-KR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00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280329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2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403648" y="1635646"/>
            <a:ext cx="5995200" cy="1368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</a:t>
            </a:r>
            <a:endParaRPr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3" name="Google Shape;1891;p13">
            <a:extLst>
              <a:ext uri="{FF2B5EF4-FFF2-40B4-BE49-F238E27FC236}">
                <a16:creationId xmlns:a16="http://schemas.microsoft.com/office/drawing/2014/main" id="{089AA567-3CB9-42A3-ADE1-50FC05A83F98}"/>
              </a:ext>
            </a:extLst>
          </p:cNvPr>
          <p:cNvSpPr txBox="1">
            <a:spLocks/>
          </p:cNvSpPr>
          <p:nvPr/>
        </p:nvSpPr>
        <p:spPr>
          <a:xfrm>
            <a:off x="3203848" y="2859782"/>
            <a:ext cx="2573752" cy="37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Montserrat"/>
              <a:buNone/>
              <a:defRPr sz="6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URL : </a:t>
            </a:r>
            <a:r>
              <a:rPr lang="en-US" sz="18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http://naver.com</a:t>
            </a:r>
            <a:endParaRPr lang="en-US" sz="1800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9" name="Google Shape;83;p15"/>
          <p:cNvSpPr txBox="1"/>
          <p:nvPr/>
        </p:nvSpPr>
        <p:spPr>
          <a:xfrm>
            <a:off x="1338394" y="1131590"/>
            <a:ext cx="6545974" cy="285462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1. </a:t>
            </a:r>
            <a:r>
              <a:rPr lang="en-US" altLang="ko-KR" sz="2400" b="1" dirty="0">
                <a:solidFill>
                  <a:srgbClr val="FFFFFF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Montserrat"/>
                <a:sym typeface="Montserrat"/>
              </a:rPr>
              <a:t>  </a:t>
            </a:r>
            <a:b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</a:b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2.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3.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4.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5. 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Flow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3347864" y="528407"/>
            <a:ext cx="2153486" cy="5571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주제 선정 이유</a:t>
            </a:r>
            <a:endParaRPr sz="24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24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2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02015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0508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961</Words>
  <Application>Microsoft Office PowerPoint</Application>
  <PresentationFormat>On-screen Show (16:9)</PresentationFormat>
  <Paragraphs>203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나눔바른고딕</vt:lpstr>
      <vt:lpstr>Montserrat</vt:lpstr>
      <vt:lpstr>Arial</vt:lpstr>
      <vt:lpstr>Droid Serif</vt:lpstr>
      <vt:lpstr>Microsoft New Tai Lue</vt:lpstr>
      <vt:lpstr>맑은 고딕</vt:lpstr>
      <vt:lpstr>휴먼모음T</vt:lpstr>
      <vt:lpstr>Dotum</vt:lpstr>
      <vt:lpstr>Perdita template</vt:lpstr>
      <vt:lpstr>PowerPoint Presentation</vt:lpstr>
      <vt:lpstr>주제 선정 이유</vt:lpstr>
      <vt:lpstr>PowerPoint Presentation</vt:lpstr>
      <vt:lpstr>User Flow</vt:lpstr>
      <vt:lpstr>PowerPoint Presentation</vt:lpstr>
      <vt:lpstr>요구사항정의서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데이터베이스 설계</vt:lpstr>
      <vt:lpstr>PowerPoint Presentation</vt:lpstr>
      <vt:lpstr>화면설계 및 구현  권기범</vt:lpstr>
      <vt:lpstr>화면설계 및 구현  유서희</vt:lpstr>
      <vt:lpstr>화면설계 및 구현  한송우</vt:lpstr>
      <vt:lpstr>화면설계 및 구현  이형준</vt:lpstr>
      <vt:lpstr>화면설계 및 구현  최민기</vt:lpstr>
      <vt:lpstr>화면설계 및 구현  김현태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Yu Seohee</cp:lastModifiedBy>
  <cp:revision>26</cp:revision>
  <dcterms:modified xsi:type="dcterms:W3CDTF">2020-05-05T15:14:53Z</dcterms:modified>
</cp:coreProperties>
</file>