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79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29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2020-05-28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2020-05-28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690725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03960"/>
            <a:ext cx="5253816" cy="34715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830766" y="1503960"/>
            <a:ext cx="5908154" cy="27853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프로젝트 기간 별 분류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ing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 or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==null or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CURRENT_DATE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=='come'"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CURRENT_DATE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=='end'"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14587" y="2875006"/>
            <a:ext cx="205802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71976"/>
            <a:ext cx="2296437" cy="31154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995" y="1571976"/>
            <a:ext cx="2223784" cy="31154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38738" y="1632808"/>
            <a:ext cx="4272323" cy="21390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프로젝트 기간 별 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펀딩버튼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활성화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c:choose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&gt;0}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gofun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펀딩하기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&lt;0}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펀딩종료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c:choose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80491" y="2858530"/>
            <a:ext cx="4171596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38738" y="4010466"/>
            <a:ext cx="6310183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gofun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mem_code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(confirm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필요합니다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"${path}/login.do"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no =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"[name=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path}/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option&amp;pro_code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+no);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49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411496" cy="20397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6949" y="3960659"/>
            <a:ext cx="6096000" cy="170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문의글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보기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article).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660" y="1577333"/>
            <a:ext cx="3650261" cy="195571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310183" y="1599617"/>
            <a:ext cx="634316" cy="33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5748" y="2496065"/>
            <a:ext cx="6292275" cy="62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3"/>
            <a:endCxn id="15" idx="1"/>
          </p:cNvCxnSpPr>
          <p:nvPr/>
        </p:nvCxnSpPr>
        <p:spPr>
          <a:xfrm>
            <a:off x="6944499" y="1767755"/>
            <a:ext cx="954161" cy="78743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7" idx="2"/>
            <a:endCxn id="14" idx="0"/>
          </p:cNvCxnSpPr>
          <p:nvPr/>
        </p:nvCxnSpPr>
        <p:spPr>
          <a:xfrm rot="5400000">
            <a:off x="3284159" y="3462931"/>
            <a:ext cx="838519" cy="15693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1837"/>
          <a:stretch/>
        </p:blipFill>
        <p:spPr>
          <a:xfrm>
            <a:off x="576949" y="1616093"/>
            <a:ext cx="5559105" cy="305695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2225" y="4971091"/>
            <a:ext cx="8030456" cy="12772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선택한 옵션으로 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펀딩페이지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이동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funding"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opt_no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"[name=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optcode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]:checked"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path}/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fund&amp;opt_code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opt_no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703417" y="4316625"/>
            <a:ext cx="1296000" cy="35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330" y="1489775"/>
            <a:ext cx="4960568" cy="2131246"/>
          </a:xfrm>
          <a:prstGeom prst="rect">
            <a:avLst/>
          </a:prstGeom>
        </p:spPr>
      </p:pic>
      <p:cxnSp>
        <p:nvCxnSpPr>
          <p:cNvPr id="16" name="꺾인 연결선 15"/>
          <p:cNvCxnSpPr>
            <a:stCxn id="14" idx="2"/>
            <a:endCxn id="3" idx="0"/>
          </p:cNvCxnSpPr>
          <p:nvPr/>
        </p:nvCxnSpPr>
        <p:spPr>
          <a:xfrm rot="16200000" flipH="1">
            <a:off x="3857758" y="4161395"/>
            <a:ext cx="303355" cy="131603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15" idx="2"/>
          </p:cNvCxnSpPr>
          <p:nvPr/>
        </p:nvCxnSpPr>
        <p:spPr>
          <a:xfrm rot="5400000" flipH="1" flipV="1">
            <a:off x="8001793" y="4301910"/>
            <a:ext cx="1980709" cy="618933"/>
          </a:xfrm>
          <a:prstGeom prst="bentConnector3">
            <a:avLst>
              <a:gd name="adj1" fmla="val 50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8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5" y="1497282"/>
            <a:ext cx="8913478" cy="311873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466" y="3686674"/>
            <a:ext cx="4944826" cy="273883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114269" y="5980670"/>
            <a:ext cx="1631089" cy="444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0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334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Droid Serif</vt:lpstr>
      <vt:lpstr>Montserrat</vt:lpstr>
      <vt:lpstr>맑은 고딕</vt:lpstr>
      <vt:lpstr>Arial</vt:lpstr>
      <vt:lpstr>Consolas</vt:lpstr>
      <vt:lpstr>Office 테마</vt:lpstr>
      <vt:lpstr>2_Perdita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211</cp:revision>
  <dcterms:created xsi:type="dcterms:W3CDTF">2020-01-16T07:12:04Z</dcterms:created>
  <dcterms:modified xsi:type="dcterms:W3CDTF">2020-05-28T08:20:00Z</dcterms:modified>
</cp:coreProperties>
</file>