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1033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986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4FA27B5-0F0F-431C-AE3D-74B1B6F1C8C7}" type="datetimeFigureOut">
              <a:rPr lang="ko-KR" altLang="en-US" sz="1867" kern="0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2020-05-08</a:t>
            </a:fld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44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2020-05-08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3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543021" y="-8003"/>
            <a:ext cx="7105961" cy="2096373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10666" y="3240197"/>
            <a:ext cx="2190067" cy="2007057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227988" y="2871859"/>
            <a:ext cx="687673" cy="1214485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9490623" y="4787281"/>
            <a:ext cx="2701363" cy="2062823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301842" y="1054606"/>
            <a:ext cx="1553847" cy="108724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3259815" y="5162315"/>
            <a:ext cx="3279496" cy="1439997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2099167" y="2427167"/>
            <a:ext cx="799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282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3978764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2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0645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mk_user_m_projectDetail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5259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상세설명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프로젝트에 대한 상세 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문의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프로젝트에 관한 문의를 남기면 메이커가 답변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404340" y="1475599"/>
            <a:ext cx="3248809" cy="4791755"/>
            <a:chOff x="3427951" y="1475599"/>
            <a:chExt cx="3248809" cy="4791755"/>
          </a:xfrm>
        </p:grpSpPr>
        <p:sp>
          <p:nvSpPr>
            <p:cNvPr id="20" name="직사각형 19"/>
            <p:cNvSpPr/>
            <p:nvPr/>
          </p:nvSpPr>
          <p:spPr>
            <a:xfrm>
              <a:off x="3427951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04948" y="5663924"/>
              <a:ext cx="152307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펀딩하기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49452" y="5663924"/>
              <a:ext cx="64800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관심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272811" y="5663924"/>
              <a:ext cx="64800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신고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539462" y="1597050"/>
            <a:ext cx="2978566" cy="2222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상세설명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39461" y="4008105"/>
            <a:ext cx="2978566" cy="151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문의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80630" y="264992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2" name="직사각형 21"/>
          <p:cNvSpPr/>
          <p:nvPr/>
        </p:nvSpPr>
        <p:spPr>
          <a:xfrm>
            <a:off x="3380630" y="462238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483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550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mk_user_m_fundingOpt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9660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427951" y="1475599"/>
            <a:ext cx="3248809" cy="4791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84541" y="3941296"/>
            <a:ext cx="2935630" cy="1505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84540" y="1668400"/>
            <a:ext cx="2935630" cy="212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398612" y="258773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3396539" y="454914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329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001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mk_user_m_funding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0079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404339" y="1475599"/>
            <a:ext cx="3248809" cy="4791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7122" y="1627525"/>
            <a:ext cx="2948331" cy="1610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54579" y="3373435"/>
            <a:ext cx="2948331" cy="697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54579" y="4216170"/>
            <a:ext cx="2948331" cy="1192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04338" y="228322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3404339" y="357769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3404339" y="466790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0858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신고하기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6277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mk_user_m_report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1977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신고할 프로젝트 이름 및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메이커명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신고내용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신고할 내용 작성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파일첨부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증거자료 파일 첨부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작성 완료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404339" y="1488356"/>
            <a:ext cx="3248809" cy="4791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55471" y="1624887"/>
            <a:ext cx="2946544" cy="476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55471" y="2237502"/>
            <a:ext cx="2946544" cy="2466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 내용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55470" y="4858030"/>
            <a:ext cx="2946545" cy="551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파일첨부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382137" y="17177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3382137" y="331237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3382137" y="49888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595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7963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mk_user_w_projectList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87471"/>
              </p:ext>
            </p:extLst>
          </p:nvPr>
        </p:nvGraphicFramePr>
        <p:xfrm>
          <a:off x="9168341" y="2479151"/>
          <a:ext cx="2688299" cy="3830169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3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5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키워드 검색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정렬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최신순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인기순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펀딩금액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순 등으로 정렬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6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19200" y="1587412"/>
            <a:ext cx="7607808" cy="56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192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100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008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192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8100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4008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121067" y="148084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1136036" y="276499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8" name="직사각형 7"/>
          <p:cNvSpPr/>
          <p:nvPr/>
        </p:nvSpPr>
        <p:spPr>
          <a:xfrm>
            <a:off x="6400800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804846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579008" y="237215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6250177" y="237215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665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8239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mk_user_w_projectDetail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31488"/>
              </p:ext>
            </p:extLst>
          </p:nvPr>
        </p:nvGraphicFramePr>
        <p:xfrm>
          <a:off x="9168341" y="2479152"/>
          <a:ext cx="2688299" cy="3830169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12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6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6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558120" y="1750592"/>
            <a:ext cx="3891703" cy="2070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58119" y="3913632"/>
            <a:ext cx="3891703" cy="829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06631" y="1750592"/>
            <a:ext cx="2839962" cy="169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58119" y="4834795"/>
            <a:ext cx="6988474" cy="1212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06630" y="3523740"/>
            <a:ext cx="2839962" cy="598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706630" y="4191548"/>
            <a:ext cx="1352538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181088" y="4191548"/>
            <a:ext cx="1347372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536885" y="346959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5536885" y="414442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7076119" y="414442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895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2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74053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상세설명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프로젝트에 대한 상세 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문의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프로젝트에 관한 문의를 남기면 메이커가 답변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서포터가 선택할 수 있는 옵션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399643" y="1701269"/>
            <a:ext cx="5065704" cy="2468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상세설명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99642" y="4434259"/>
            <a:ext cx="5065703" cy="1588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문의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229896" y="15821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2" name="직사각형 21"/>
          <p:cNvSpPr/>
          <p:nvPr/>
        </p:nvSpPr>
        <p:spPr>
          <a:xfrm>
            <a:off x="1229896" y="427398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" name="직사각형 2"/>
          <p:cNvSpPr/>
          <p:nvPr/>
        </p:nvSpPr>
        <p:spPr>
          <a:xfrm>
            <a:off x="6658984" y="1701269"/>
            <a:ext cx="2140771" cy="4321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옵션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02320" y="15821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127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96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mk_user_w_fundingOpt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9660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24790" y="4124128"/>
            <a:ext cx="7207909" cy="1322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24791" y="1792254"/>
            <a:ext cx="7207909" cy="212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5044" y="16475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1255044" y="398954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103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1696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mk_user_w_funding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19655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24790" y="1766590"/>
            <a:ext cx="7207909" cy="1610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24790" y="3608571"/>
            <a:ext cx="7207909" cy="697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24791" y="4492796"/>
            <a:ext cx="7207909" cy="916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5044" y="16475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1255044" y="34482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1255044" y="437652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4992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신고하기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327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mk_user_w_report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1977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신고할 프로젝트 이름 및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메이커명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신고내용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신고할 내용 작성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파일첨부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증거자료 파일 첨부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작성 완료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24790" y="1766591"/>
            <a:ext cx="7207909" cy="476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24790" y="2471310"/>
            <a:ext cx="7207909" cy="223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 내용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24791" y="4858030"/>
            <a:ext cx="7207909" cy="551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파일첨부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5044" y="16475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1251457" y="232656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1251457" y="475765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4733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9820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mk_user_m_projectList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20369"/>
              </p:ext>
            </p:extLst>
          </p:nvPr>
        </p:nvGraphicFramePr>
        <p:xfrm>
          <a:off x="9168341" y="2479151"/>
          <a:ext cx="2688299" cy="3830169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3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5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키워드 검색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정렬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최신순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인기순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펀딩금액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순 등으로 정렬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6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398699" y="1475599"/>
            <a:ext cx="3248809" cy="4791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99103" y="1622131"/>
            <a:ext cx="3048000" cy="51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99103" y="2876158"/>
            <a:ext cx="3048000" cy="94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프로젝트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28638" y="1691789"/>
            <a:ext cx="346665" cy="346104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3325769" y="320329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3499103" y="4001579"/>
            <a:ext cx="3048000" cy="94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99182" y="5127342"/>
            <a:ext cx="3048000" cy="94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프로젝트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71103" y="2280213"/>
            <a:ext cx="1476000" cy="427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499102" y="2280213"/>
            <a:ext cx="1476000" cy="427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25769" y="235139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6384608" y="235139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676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9297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mk_user_m_projectDetail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31488"/>
              </p:ext>
            </p:extLst>
          </p:nvPr>
        </p:nvGraphicFramePr>
        <p:xfrm>
          <a:off x="9168341" y="2479152"/>
          <a:ext cx="2688299" cy="3830169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12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6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6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427951" y="1475599"/>
            <a:ext cx="3248809" cy="4791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6692" y="1575821"/>
            <a:ext cx="2951326" cy="1532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576691" y="4232969"/>
            <a:ext cx="2951327" cy="502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76692" y="3208449"/>
            <a:ext cx="2951326" cy="90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76690" y="4858010"/>
            <a:ext cx="2951327" cy="67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04948" y="5663924"/>
            <a:ext cx="152307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549452" y="5663924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272811" y="5663924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583370" y="600494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3696157" y="6013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4417175" y="6013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6996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4086</TotalTime>
  <Words>646</Words>
  <Application>Microsoft Office PowerPoint</Application>
  <PresentationFormat>와이드스크린</PresentationFormat>
  <Paragraphs>306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Droid Serif</vt:lpstr>
      <vt:lpstr>맑은 고딕</vt:lpstr>
      <vt:lpstr>Arial</vt:lpstr>
      <vt:lpstr>Montserrat</vt:lpstr>
      <vt:lpstr>Office 테마</vt:lpstr>
      <vt:lpstr>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220</cp:revision>
  <dcterms:created xsi:type="dcterms:W3CDTF">2020-01-16T07:12:04Z</dcterms:created>
  <dcterms:modified xsi:type="dcterms:W3CDTF">2020-05-08T06:56:11Z</dcterms:modified>
</cp:coreProperties>
</file>