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3" r:id="rId3"/>
    <p:sldId id="281" r:id="rId4"/>
    <p:sldId id="337" r:id="rId5"/>
    <p:sldId id="338" r:id="rId6"/>
    <p:sldId id="339" r:id="rId7"/>
    <p:sldId id="287" r:id="rId8"/>
    <p:sldId id="347" r:id="rId9"/>
    <p:sldId id="293" r:id="rId10"/>
    <p:sldId id="348" r:id="rId11"/>
    <p:sldId id="298" r:id="rId12"/>
    <p:sldId id="299" r:id="rId13"/>
    <p:sldId id="300" r:id="rId14"/>
    <p:sldId id="303" r:id="rId15"/>
    <p:sldId id="301" r:id="rId16"/>
    <p:sldId id="302" r:id="rId17"/>
    <p:sldId id="349" r:id="rId18"/>
    <p:sldId id="341" r:id="rId19"/>
    <p:sldId id="342" r:id="rId20"/>
    <p:sldId id="343" r:id="rId21"/>
    <p:sldId id="288" r:id="rId22"/>
    <p:sldId id="289" r:id="rId23"/>
    <p:sldId id="290" r:id="rId24"/>
    <p:sldId id="291" r:id="rId25"/>
    <p:sldId id="309" r:id="rId26"/>
    <p:sldId id="310" r:id="rId27"/>
    <p:sldId id="311" r:id="rId28"/>
    <p:sldId id="312" r:id="rId29"/>
    <p:sldId id="350" r:id="rId30"/>
    <p:sldId id="327" r:id="rId31"/>
    <p:sldId id="345" r:id="rId32"/>
    <p:sldId id="329" r:id="rId33"/>
    <p:sldId id="346" r:id="rId34"/>
    <p:sldId id="331" r:id="rId35"/>
    <p:sldId id="332" r:id="rId36"/>
    <p:sldId id="333" r:id="rId37"/>
    <p:sldId id="344" r:id="rId38"/>
    <p:sldId id="334" r:id="rId39"/>
    <p:sldId id="335" r:id="rId40"/>
    <p:sldId id="351" r:id="rId41"/>
    <p:sldId id="315" r:id="rId42"/>
    <p:sldId id="316" r:id="rId43"/>
    <p:sldId id="317" r:id="rId44"/>
    <p:sldId id="318" r:id="rId45"/>
    <p:sldId id="319" r:id="rId46"/>
    <p:sldId id="321" r:id="rId47"/>
    <p:sldId id="322" r:id="rId48"/>
    <p:sldId id="323" r:id="rId49"/>
    <p:sldId id="324" r:id="rId50"/>
    <p:sldId id="340" r:id="rId51"/>
    <p:sldId id="352" r:id="rId52"/>
    <p:sldId id="354" r:id="rId53"/>
    <p:sldId id="358" r:id="rId54"/>
    <p:sldId id="359" r:id="rId55"/>
    <p:sldId id="360" r:id="rId56"/>
    <p:sldId id="357" r:id="rId57"/>
    <p:sldId id="356" r:id="rId58"/>
    <p:sldId id="362" r:id="rId59"/>
    <p:sldId id="355" r:id="rId60"/>
    <p:sldId id="361" r:id="rId61"/>
    <p:sldId id="280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5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Relationship Id="rId6" Type="http://schemas.openxmlformats.org/officeDocument/2006/relationships/image" Target="../media/image23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Relationship Id="rId6" Type="http://schemas.openxmlformats.org/officeDocument/2006/relationships/image" Target="../media/image25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Relationship Id="rId6" Type="http://schemas.openxmlformats.org/officeDocument/2006/relationships/image" Target="../media/image2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=""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회원등록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860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2320315" y="3116414"/>
            <a:ext cx="4351571" cy="2388093"/>
            <a:chOff x="2320315" y="3116414"/>
            <a:chExt cx="4351571" cy="2388093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C06AD1E1-15AC-47D7-8403-E3418692F8E0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06330FE6-C4D0-4A04-A776-B7D7A99FEE8F}"/>
                </a:ext>
              </a:extLst>
            </p:cNvPr>
            <p:cNvSpPr txBox="1"/>
            <p:nvPr/>
          </p:nvSpPr>
          <p:spPr>
            <a:xfrm>
              <a:off x="3235015" y="36540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479011" y="3211905"/>
              <a:ext cx="1500118" cy="338554"/>
              <a:chOff x="2479011" y="3211905"/>
              <a:chExt cx="1500118" cy="338554"/>
            </a:xfrm>
          </p:grpSpPr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=""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=""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="" xmlns:a16="http://schemas.microsoft.com/office/drawing/2014/main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3CE651E-B3F1-46BB-A01E-0D55C0E7ECD8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="" xmlns:a16="http://schemas.microsoft.com/office/drawing/2014/main" id="{76CDB800-1E62-43D0-999F-D8C8774503CB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A47A3CA-65C5-4699-AF98-9A1A0313C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BB324DD9-3091-48AE-BEE8-9401986A1EBF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2320315" y="3116414"/>
            <a:ext cx="4351571" cy="2388093"/>
            <a:chOff x="2320315" y="3116414"/>
            <a:chExt cx="4351571" cy="2388093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3064813" y="3645950"/>
              <a:ext cx="720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CA4EFDCE-77D7-4351-98AF-C3C52E38BCEF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1F98A6F7-E8CD-4FE2-9471-7C2693D557B1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="" xmlns:a16="http://schemas.microsoft.com/office/drawing/2014/main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=""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858F0276-B3E2-4036-8ADF-0109D93930F7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="" xmlns:a16="http://schemas.microsoft.com/office/drawing/2014/main" id="{7D2F942D-68C4-4D4C-A3C6-B51CB74E77A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2A36FCF-E0EC-4364-853A-FCA7042E8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73D12F8B-D552-4EA1-9BF5-DE3AAE6C78D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=""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20FD8565-CFC2-4433-BE8F-C82FC074A534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2B8B91FF-BB31-4864-B489-127252EC28BE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E0323611-2E12-4F66-B758-C43FC4034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F0A25CB-9172-497C-B826-5E2CD0D6178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="" xmlns:a16="http://schemas.microsoft.com/office/drawing/2014/main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="" xmlns:a16="http://schemas.microsoft.com/office/drawing/2014/main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="" xmlns:a16="http://schemas.microsoft.com/office/drawing/2014/main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="" xmlns:a16="http://schemas.microsoft.com/office/drawing/2014/main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="" xmlns:a16="http://schemas.microsoft.com/office/drawing/2014/main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="" xmlns:a16="http://schemas.microsoft.com/office/drawing/2014/main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="" xmlns:a16="http://schemas.microsoft.com/office/drawing/2014/main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="" xmlns:a16="http://schemas.microsoft.com/office/drawing/2014/main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="" xmlns:a16="http://schemas.microsoft.com/office/drawing/2014/main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="" xmlns:a16="http://schemas.microsoft.com/office/drawing/2014/main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="" xmlns:a16="http://schemas.microsoft.com/office/drawing/2014/main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="" xmlns:a16="http://schemas.microsoft.com/office/drawing/2014/main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="" xmlns:a16="http://schemas.microsoft.com/office/drawing/2014/main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="" xmlns:a16="http://schemas.microsoft.com/office/drawing/2014/main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="" xmlns:a16="http://schemas.microsoft.com/office/drawing/2014/main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="" xmlns:a16="http://schemas.microsoft.com/office/drawing/2014/main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="" xmlns:a16="http://schemas.microsoft.com/office/drawing/2014/main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="" xmlns:a16="http://schemas.microsoft.com/office/drawing/2014/main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="" xmlns:a16="http://schemas.microsoft.com/office/drawing/2014/main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="" xmlns:a16="http://schemas.microsoft.com/office/drawing/2014/main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="" xmlns:a16="http://schemas.microsoft.com/office/drawing/2014/main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="" xmlns:a16="http://schemas.microsoft.com/office/drawing/2014/main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="" xmlns:a16="http://schemas.microsoft.com/office/drawing/2014/main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="" xmlns:a16="http://schemas.microsoft.com/office/drawing/2014/main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="" xmlns:a16="http://schemas.microsoft.com/office/drawing/2014/main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="" xmlns:a16="http://schemas.microsoft.com/office/drawing/2014/main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="" xmlns:a16="http://schemas.microsoft.com/office/drawing/2014/main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="" xmlns:a16="http://schemas.microsoft.com/office/drawing/2014/main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="" xmlns:a16="http://schemas.microsoft.com/office/drawing/2014/main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="" xmlns:a16="http://schemas.microsoft.com/office/drawing/2014/main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="" xmlns:a16="http://schemas.microsoft.com/office/drawing/2014/main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="" xmlns:a16="http://schemas.microsoft.com/office/drawing/2014/main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="" xmlns:a16="http://schemas.microsoft.com/office/drawing/2014/main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="" xmlns:a16="http://schemas.microsoft.com/office/drawing/2014/main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="" xmlns:a16="http://schemas.microsoft.com/office/drawing/2014/main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="" xmlns:a16="http://schemas.microsoft.com/office/drawing/2014/main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="" xmlns:a16="http://schemas.microsoft.com/office/drawing/2014/main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="" xmlns:a16="http://schemas.microsoft.com/office/drawing/2014/main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="" xmlns:a16="http://schemas.microsoft.com/office/drawing/2014/main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="" xmlns:a16="http://schemas.microsoft.com/office/drawing/2014/main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="" xmlns:a16="http://schemas.microsoft.com/office/drawing/2014/main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="" xmlns:a16="http://schemas.microsoft.com/office/drawing/2014/main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="" xmlns:a16="http://schemas.microsoft.com/office/drawing/2014/main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="" xmlns:a16="http://schemas.microsoft.com/office/drawing/2014/main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="" xmlns:a16="http://schemas.microsoft.com/office/drawing/2014/main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="" xmlns:a16="http://schemas.microsoft.com/office/drawing/2014/main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="" xmlns:a16="http://schemas.microsoft.com/office/drawing/2014/main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="" xmlns:a16="http://schemas.microsoft.com/office/drawing/2014/main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="" xmlns:a16="http://schemas.microsoft.com/office/drawing/2014/main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="" xmlns:a16="http://schemas.microsoft.com/office/drawing/2014/main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="" xmlns:a16="http://schemas.microsoft.com/office/drawing/2014/main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="" xmlns:a16="http://schemas.microsoft.com/office/drawing/2014/main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="" xmlns:a16="http://schemas.microsoft.com/office/drawing/2014/main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="" xmlns:a16="http://schemas.microsoft.com/office/drawing/2014/main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="" xmlns:a16="http://schemas.microsoft.com/office/drawing/2014/main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="" xmlns:a16="http://schemas.microsoft.com/office/drawing/2014/main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="" xmlns:a16="http://schemas.microsoft.com/office/drawing/2014/main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="" xmlns:a16="http://schemas.microsoft.com/office/drawing/2014/main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="" xmlns:a16="http://schemas.microsoft.com/office/drawing/2014/main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="" xmlns:a16="http://schemas.microsoft.com/office/drawing/2014/main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="" xmlns:a16="http://schemas.microsoft.com/office/drawing/2014/main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="" xmlns:a16="http://schemas.microsoft.com/office/drawing/2014/main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="" xmlns:a16="http://schemas.microsoft.com/office/drawing/2014/main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="" xmlns:a16="http://schemas.microsoft.com/office/drawing/2014/main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="" xmlns:a16="http://schemas.microsoft.com/office/drawing/2014/main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="" xmlns:a16="http://schemas.microsoft.com/office/drawing/2014/main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="" xmlns:a16="http://schemas.microsoft.com/office/drawing/2014/main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="" xmlns:a16="http://schemas.microsoft.com/office/drawing/2014/main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="" xmlns:a16="http://schemas.microsoft.com/office/drawing/2014/main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="" xmlns:a16="http://schemas.microsoft.com/office/drawing/2014/main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="" xmlns:a16="http://schemas.microsoft.com/office/drawing/2014/main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="" xmlns:a16="http://schemas.microsoft.com/office/drawing/2014/main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="" xmlns:a16="http://schemas.microsoft.com/office/drawing/2014/main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="" xmlns:a16="http://schemas.microsoft.com/office/drawing/2014/main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="" xmlns:a16="http://schemas.microsoft.com/office/drawing/2014/main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="" xmlns:a16="http://schemas.microsoft.com/office/drawing/2014/main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="" xmlns:a16="http://schemas.microsoft.com/office/drawing/2014/main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="" xmlns:a16="http://schemas.microsoft.com/office/drawing/2014/main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="" xmlns:a16="http://schemas.microsoft.com/office/drawing/2014/main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="" xmlns:a16="http://schemas.microsoft.com/office/drawing/2014/main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="" xmlns:a16="http://schemas.microsoft.com/office/drawing/2014/main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D7D0233B-9023-4598-98C1-F644755C1BFD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="" xmlns:a16="http://schemas.microsoft.com/office/drawing/2014/main" id="{EFB7F7ED-68A3-4478-8420-04EB1ACB6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AE811C28-4759-4A5B-AA14-197DE86B3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="" xmlns:a16="http://schemas.microsoft.com/office/drawing/2014/main" id="{F81E5D6C-20D0-4ECF-8BE3-7F836B3DD50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128" name="직선 연결선 1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=""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=""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=""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=""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=""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=""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=""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9775C86D-B6E5-46C6-953E-A30F1DF76C16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2FF8D96A-C2BA-415D-926A-CC753D73CA1C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D11787F-F6E4-4814-A9F9-87143FBEB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1BEEFA3-DA8F-4F73-9CF1-415077038114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4900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서비스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4191485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82" name="직사각형 18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946248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83" name="직사각형 18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20670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184" name="TextBox 1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7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185" name="타원 184"/>
          <p:cNvSpPr/>
          <p:nvPr/>
        </p:nvSpPr>
        <p:spPr>
          <a:xfrm>
            <a:off x="9023731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187" name="타원 186"/>
          <p:cNvSpPr/>
          <p:nvPr/>
        </p:nvSpPr>
        <p:spPr>
          <a:xfrm>
            <a:off x="9959130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189" name="타원 188"/>
          <p:cNvSpPr/>
          <p:nvPr/>
        </p:nvSpPr>
        <p:spPr>
          <a:xfrm>
            <a:off x="9023731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TextBox 18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191" name="TextBox 1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192" name="직사각형 191"/>
          <p:cNvSpPr/>
          <p:nvPr/>
        </p:nvSpPr>
        <p:spPr>
          <a:xfrm>
            <a:off x="9023731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TextBox 1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194" name="타원 193"/>
          <p:cNvSpPr/>
          <p:nvPr/>
        </p:nvSpPr>
        <p:spPr>
          <a:xfrm>
            <a:off x="9023731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196" name="타원 195"/>
          <p:cNvSpPr/>
          <p:nvPr/>
        </p:nvSpPr>
        <p:spPr>
          <a:xfrm>
            <a:off x="9583368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198" name="TextBox 19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199" name="타원 198"/>
          <p:cNvSpPr/>
          <p:nvPr/>
        </p:nvSpPr>
        <p:spPr>
          <a:xfrm>
            <a:off x="9023731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201" name="타원 200"/>
          <p:cNvSpPr/>
          <p:nvPr/>
        </p:nvSpPr>
        <p:spPr>
          <a:xfrm>
            <a:off x="9583368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647710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203" name="타원 202"/>
          <p:cNvSpPr/>
          <p:nvPr/>
        </p:nvSpPr>
        <p:spPr>
          <a:xfrm>
            <a:off x="10243590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307932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206" name="타원 205"/>
          <p:cNvSpPr/>
          <p:nvPr/>
        </p:nvSpPr>
        <p:spPr>
          <a:xfrm>
            <a:off x="9023731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088073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208" name="타원 207"/>
          <p:cNvSpPr/>
          <p:nvPr/>
        </p:nvSpPr>
        <p:spPr>
          <a:xfrm>
            <a:off x="944795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TextBox 20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12301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210" name="타원 209"/>
          <p:cNvSpPr/>
          <p:nvPr/>
        </p:nvSpPr>
        <p:spPr>
          <a:xfrm>
            <a:off x="9908533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TextBox 21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972875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212" name="타원 211"/>
          <p:cNvSpPr/>
          <p:nvPr/>
        </p:nvSpPr>
        <p:spPr>
          <a:xfrm>
            <a:off x="10448970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513312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214" name="TextBox 21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8946246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215" name="직사각형 214"/>
          <p:cNvSpPr/>
          <p:nvPr/>
        </p:nvSpPr>
        <p:spPr>
          <a:xfrm>
            <a:off x="9447959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9959130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TextBox 21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023472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8412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시터검색</a:t>
            </a:r>
            <a:r>
              <a:rPr lang="en-US" altLang="ko-KR"/>
              <a:t>-&gt;</a:t>
            </a:r>
            <a:r>
              <a:rPr lang="ko-KR" altLang="en-US"/>
              <a:t>검색결과</a:t>
            </a:r>
            <a:r>
              <a:rPr lang="en-US" altLang="ko-KR"/>
              <a:t>(</a:t>
            </a:r>
            <a:r>
              <a:rPr lang="ko-KR" altLang="en-US"/>
              <a:t>앱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07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맡아줄 사람을 찾아보세요</a:t>
            </a:r>
            <a:r>
              <a:rPr lang="en-US" altLang="ko-KR" sz="1200"/>
              <a:t>!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1" y="2182536"/>
            <a:ext cx="1183124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시터검색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085394" y="2719040"/>
            <a:ext cx="2188304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859816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655365" y="2719040"/>
            <a:ext cx="2118027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시터 리스트</a:t>
            </a:r>
            <a:endParaRPr lang="en-US" altLang="ko-KR" sz="1600"/>
          </a:p>
          <a:p>
            <a:pPr algn="ctr"/>
            <a:r>
              <a:rPr lang="ko-KR" altLang="en-US" sz="1600"/>
              <a:t>지도로 위치 표시</a:t>
            </a:r>
            <a:endParaRPr lang="en-US" altLang="ko-KR" sz="1600"/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267124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3" y="2719039"/>
            <a:ext cx="999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서비스 종류</a:t>
            </a:r>
            <a:endParaRPr lang="ko-KR" altLang="en-US" sz="1050" dirty="0"/>
          </a:p>
        </p:txBody>
      </p:sp>
      <p:sp>
        <p:nvSpPr>
          <p:cNvPr id="6" name="타원 5"/>
          <p:cNvSpPr/>
          <p:nvPr/>
        </p:nvSpPr>
        <p:spPr>
          <a:xfrm>
            <a:off x="1162877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004056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맡기기</a:t>
            </a:r>
            <a:endParaRPr lang="ko-KR" altLang="en-US" sz="900" dirty="0"/>
          </a:p>
        </p:txBody>
      </p:sp>
      <p:sp>
        <p:nvSpPr>
          <p:cNvPr id="39" name="타원 38"/>
          <p:cNvSpPr/>
          <p:nvPr/>
        </p:nvSpPr>
        <p:spPr>
          <a:xfrm>
            <a:off x="2098276" y="3052559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004056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맡아주기</a:t>
            </a:r>
            <a:endParaRPr lang="ko-KR" altLang="en-US" sz="900" dirty="0"/>
          </a:p>
        </p:txBody>
      </p:sp>
      <p:sp>
        <p:nvSpPr>
          <p:cNvPr id="57" name="타원 56"/>
          <p:cNvSpPr/>
          <p:nvPr/>
        </p:nvSpPr>
        <p:spPr>
          <a:xfrm>
            <a:off x="1162877" y="3283391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3234888"/>
            <a:ext cx="662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일일케어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476814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지역 선택</a:t>
            </a:r>
            <a:endParaRPr lang="ko-KR" altLang="en-US" sz="1050" dirty="0"/>
          </a:p>
        </p:txBody>
      </p:sp>
      <p:sp>
        <p:nvSpPr>
          <p:cNvPr id="8" name="직사각형 7"/>
          <p:cNvSpPr/>
          <p:nvPr/>
        </p:nvSpPr>
        <p:spPr>
          <a:xfrm>
            <a:off x="1162877" y="3730730"/>
            <a:ext cx="2007706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3945835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펫 종류</a:t>
            </a:r>
            <a:endParaRPr lang="ko-KR" altLang="en-US" sz="1050" dirty="0"/>
          </a:p>
        </p:txBody>
      </p:sp>
      <p:sp>
        <p:nvSpPr>
          <p:cNvPr id="72" name="타원 71"/>
          <p:cNvSpPr/>
          <p:nvPr/>
        </p:nvSpPr>
        <p:spPr>
          <a:xfrm>
            <a:off x="1162877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199751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강아지</a:t>
            </a:r>
            <a:endParaRPr lang="ko-KR" altLang="en-US" sz="900" dirty="0"/>
          </a:p>
        </p:txBody>
      </p:sp>
      <p:sp>
        <p:nvSpPr>
          <p:cNvPr id="74" name="타원 73"/>
          <p:cNvSpPr/>
          <p:nvPr/>
        </p:nvSpPr>
        <p:spPr>
          <a:xfrm>
            <a:off x="1722514" y="4248254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199751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고양이</a:t>
            </a:r>
            <a:endParaRPr lang="ko-KR" altLang="en-US" sz="9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453876"/>
            <a:ext cx="1094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수</a:t>
            </a:r>
            <a:endParaRPr lang="ko-KR" altLang="en-US" sz="1050" dirty="0"/>
          </a:p>
        </p:txBody>
      </p:sp>
      <p:sp>
        <p:nvSpPr>
          <p:cNvPr id="77" name="타원 76"/>
          <p:cNvSpPr/>
          <p:nvPr/>
        </p:nvSpPr>
        <p:spPr>
          <a:xfrm>
            <a:off x="1162877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</a:t>
            </a:r>
            <a:endParaRPr lang="ko-KR" altLang="en-US" sz="900" dirty="0"/>
          </a:p>
        </p:txBody>
      </p:sp>
      <p:sp>
        <p:nvSpPr>
          <p:cNvPr id="80" name="타원 79"/>
          <p:cNvSpPr/>
          <p:nvPr/>
        </p:nvSpPr>
        <p:spPr>
          <a:xfrm>
            <a:off x="1722514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470779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</a:t>
            </a:r>
            <a:endParaRPr lang="ko-KR" altLang="en-US" sz="900" dirty="0"/>
          </a:p>
        </p:txBody>
      </p:sp>
      <p:sp>
        <p:nvSpPr>
          <p:cNvPr id="82" name="타원 81"/>
          <p:cNvSpPr/>
          <p:nvPr/>
        </p:nvSpPr>
        <p:spPr>
          <a:xfrm>
            <a:off x="2382736" y="475629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447078" y="4707792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 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4938624"/>
            <a:ext cx="14265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수용가능 펫 무게</a:t>
            </a:r>
            <a:r>
              <a:rPr lang="en-US" altLang="ko-KR" sz="1050"/>
              <a:t>(kg)</a:t>
            </a:r>
            <a:endParaRPr lang="ko-KR" altLang="en-US" sz="1050" dirty="0"/>
          </a:p>
        </p:txBody>
      </p:sp>
      <p:sp>
        <p:nvSpPr>
          <p:cNvPr id="86" name="타원 85"/>
          <p:cNvSpPr/>
          <p:nvPr/>
        </p:nvSpPr>
        <p:spPr>
          <a:xfrm>
            <a:off x="1162877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227219" y="5192540"/>
            <a:ext cx="5956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0~7</a:t>
            </a:r>
            <a:endParaRPr lang="ko-KR" altLang="en-US" sz="900" dirty="0"/>
          </a:p>
        </p:txBody>
      </p:sp>
      <p:sp>
        <p:nvSpPr>
          <p:cNvPr id="88" name="타원 87"/>
          <p:cNvSpPr/>
          <p:nvPr/>
        </p:nvSpPr>
        <p:spPr>
          <a:xfrm>
            <a:off x="1587105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651447" y="5192540"/>
            <a:ext cx="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8~18</a:t>
            </a:r>
            <a:endParaRPr lang="ko-KR" altLang="en-US" sz="900" dirty="0"/>
          </a:p>
        </p:txBody>
      </p:sp>
      <p:sp>
        <p:nvSpPr>
          <p:cNvPr id="90" name="타원 89"/>
          <p:cNvSpPr/>
          <p:nvPr/>
        </p:nvSpPr>
        <p:spPr>
          <a:xfrm>
            <a:off x="2047679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12021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19~45</a:t>
            </a:r>
            <a:endParaRPr lang="ko-KR" altLang="en-US" sz="900" dirty="0"/>
          </a:p>
        </p:txBody>
      </p:sp>
      <p:sp>
        <p:nvSpPr>
          <p:cNvPr id="92" name="타원 91"/>
          <p:cNvSpPr/>
          <p:nvPr/>
        </p:nvSpPr>
        <p:spPr>
          <a:xfrm>
            <a:off x="2588116" y="5241043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652458" y="5192540"/>
            <a:ext cx="62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46</a:t>
            </a:r>
            <a:r>
              <a:rPr lang="ko-KR" altLang="en-US" sz="900"/>
              <a:t>이상</a:t>
            </a:r>
            <a:endParaRPr lang="ko-KR" alt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85392" y="5416989"/>
            <a:ext cx="7663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비용 </a:t>
            </a:r>
            <a:endParaRPr lang="ko-KR" altLang="en-US" sz="1050" dirty="0"/>
          </a:p>
        </p:txBody>
      </p:sp>
      <p:sp>
        <p:nvSpPr>
          <p:cNvPr id="98" name="직사각형 97"/>
          <p:cNvSpPr/>
          <p:nvPr/>
        </p:nvSpPr>
        <p:spPr>
          <a:xfrm>
            <a:off x="1587105" y="5436394"/>
            <a:ext cx="1583478" cy="21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64663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359426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4144617" y="3317434"/>
            <a:ext cx="703339" cy="120726"/>
            <a:chOff x="2387285" y="2663238"/>
            <a:chExt cx="1857074" cy="318761"/>
          </a:xfrm>
        </p:grpSpPr>
        <p:sp>
          <p:nvSpPr>
            <p:cNvPr id="106" name="포인트가 5개인 별 10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포인트가 5개인 별 10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포인트가 5개인 별 10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포인트가 5개인 별 10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포인트가 5개인 별 10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2" name="직사각형 121"/>
          <p:cNvSpPr/>
          <p:nvPr/>
        </p:nvSpPr>
        <p:spPr>
          <a:xfrm>
            <a:off x="3364663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0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4144617" y="4198729"/>
            <a:ext cx="703339" cy="120726"/>
            <a:chOff x="2387285" y="2663238"/>
            <a:chExt cx="1857074" cy="318761"/>
          </a:xfrm>
        </p:grpSpPr>
        <p:sp>
          <p:nvSpPr>
            <p:cNvPr id="127" name="포인트가 5개인 별 12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포인트가 5개인 별 12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포인트가 5개인 별 12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포인트가 5개인 별 12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포인트가 5개인 별 13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2" name="직사각형 131"/>
          <p:cNvSpPr/>
          <p:nvPr/>
        </p:nvSpPr>
        <p:spPr>
          <a:xfrm>
            <a:off x="3364663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671391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35" name="TextBox 13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4031119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36" name="그룹 135"/>
          <p:cNvGrpSpPr/>
          <p:nvPr/>
        </p:nvGrpSpPr>
        <p:grpSpPr>
          <a:xfrm>
            <a:off x="4144617" y="5150573"/>
            <a:ext cx="703339" cy="120726"/>
            <a:chOff x="2387285" y="2663238"/>
            <a:chExt cx="1857074" cy="318761"/>
          </a:xfrm>
        </p:grpSpPr>
        <p:sp>
          <p:nvSpPr>
            <p:cNvPr id="137" name="포인트가 5개인 별 136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포인트가 5개인 별 137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포인트가 5개인 별 138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포인트가 5개인 별 139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포인트가 5개인 별 140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0" name="타원 179"/>
          <p:cNvSpPr/>
          <p:nvPr/>
        </p:nvSpPr>
        <p:spPr>
          <a:xfrm>
            <a:off x="2098276" y="3294485"/>
            <a:ext cx="129209" cy="1184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TextBox 18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2162618" y="3245982"/>
            <a:ext cx="6780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산책</a:t>
            </a:r>
            <a:endParaRPr lang="ko-KR" altLang="en-US" sz="900" dirty="0"/>
          </a:p>
        </p:txBody>
      </p: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33662" y="2719040"/>
            <a:ext cx="2394815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3" name="직사각형 142"/>
          <p:cNvSpPr/>
          <p:nvPr/>
        </p:nvSpPr>
        <p:spPr>
          <a:xfrm>
            <a:off x="8931201" y="3047290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8925964" y="2792111"/>
            <a:ext cx="785191" cy="211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042204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1.</a:t>
            </a:r>
            <a:r>
              <a:rPr lang="ko-KR" altLang="en-US" sz="900"/>
              <a:t> 홍길동</a:t>
            </a:r>
            <a:endParaRPr lang="ko-KR" altLang="en-US" sz="900" dirty="0"/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9" y="3042203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499898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오랜경험과 노하우로</a:t>
            </a:r>
            <a:r>
              <a:rPr lang="en-US" altLang="ko-KR" sz="900"/>
              <a:t>…</a:t>
            </a:r>
            <a:endParaRPr lang="ko-KR" altLang="en-US" sz="900" dirty="0"/>
          </a:p>
        </p:txBody>
      </p:sp>
      <p:grpSp>
        <p:nvGrpSpPr>
          <p:cNvPr id="148" name="그룹 147"/>
          <p:cNvGrpSpPr/>
          <p:nvPr/>
        </p:nvGrpSpPr>
        <p:grpSpPr>
          <a:xfrm>
            <a:off x="9711155" y="3317434"/>
            <a:ext cx="703339" cy="120726"/>
            <a:chOff x="2387285" y="2663238"/>
            <a:chExt cx="1857074" cy="318761"/>
          </a:xfrm>
        </p:grpSpPr>
        <p:sp>
          <p:nvSpPr>
            <p:cNvPr id="149" name="포인트가 5개인 별 14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포인트가 5개인 별 14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포인트가 5개인 별 15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포인트가 5개인 별 15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포인트가 5개인 별 15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직사각형 153"/>
          <p:cNvSpPr/>
          <p:nvPr/>
        </p:nvSpPr>
        <p:spPr>
          <a:xfrm>
            <a:off x="8931201" y="3928585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3923499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2.</a:t>
            </a:r>
            <a:r>
              <a:rPr lang="ko-KR" altLang="en-US" sz="900"/>
              <a:t> 김길동</a:t>
            </a:r>
            <a:endParaRPr lang="ko-KR" altLang="en-US" sz="900" dirty="0"/>
          </a:p>
        </p:txBody>
      </p:sp>
      <p:sp>
        <p:nvSpPr>
          <p:cNvPr id="156" name="TextBox 15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8" y="3923498"/>
            <a:ext cx="1063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300,000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4381193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베테랑 동물관리사입니다</a:t>
            </a:r>
            <a:r>
              <a:rPr lang="en-US" altLang="ko-KR" sz="900"/>
              <a:t>.</a:t>
            </a:r>
            <a:endParaRPr lang="ko-KR" altLang="en-US" sz="900" dirty="0"/>
          </a:p>
        </p:txBody>
      </p:sp>
      <p:grpSp>
        <p:nvGrpSpPr>
          <p:cNvPr id="158" name="그룹 157"/>
          <p:cNvGrpSpPr/>
          <p:nvPr/>
        </p:nvGrpSpPr>
        <p:grpSpPr>
          <a:xfrm>
            <a:off x="9711155" y="4198729"/>
            <a:ext cx="703339" cy="120726"/>
            <a:chOff x="2387285" y="2663238"/>
            <a:chExt cx="1857074" cy="318761"/>
          </a:xfrm>
        </p:grpSpPr>
        <p:sp>
          <p:nvSpPr>
            <p:cNvPr id="159" name="포인트가 5개인 별 15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포인트가 5개인 별 15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4" name="직사각형 163"/>
          <p:cNvSpPr/>
          <p:nvPr/>
        </p:nvSpPr>
        <p:spPr>
          <a:xfrm>
            <a:off x="8931201" y="4880429"/>
            <a:ext cx="666456" cy="75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4875343"/>
            <a:ext cx="8268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/>
              <a:t>3.</a:t>
            </a:r>
            <a:r>
              <a:rPr lang="ko-KR" altLang="en-US" sz="900"/>
              <a:t> 신길동</a:t>
            </a:r>
            <a:endParaRPr lang="ko-KR" altLang="en-US" sz="900" dirty="0"/>
          </a:p>
        </p:txBody>
      </p:sp>
      <p:sp>
        <p:nvSpPr>
          <p:cNvPr id="166" name="TextBox 165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0237929" y="4875342"/>
            <a:ext cx="9905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하루 </a:t>
            </a:r>
            <a:r>
              <a:rPr lang="en-US" altLang="ko-KR" sz="900"/>
              <a:t>80,000 </a:t>
            </a:r>
            <a:r>
              <a:rPr lang="ko-KR" altLang="en-US" sz="900"/>
              <a:t>원</a:t>
            </a:r>
            <a:endParaRPr lang="ko-KR" altLang="en-US" sz="900" dirty="0"/>
          </a:p>
        </p:txBody>
      </p:sp>
      <p:sp>
        <p:nvSpPr>
          <p:cNvPr id="167" name="TextBox 166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9597657" y="5333037"/>
            <a:ext cx="163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수많은 동물을 관리해왔습</a:t>
            </a:r>
            <a:r>
              <a:rPr lang="en-US" altLang="ko-KR" sz="900"/>
              <a:t>..</a:t>
            </a:r>
            <a:endParaRPr lang="ko-KR" altLang="en-US" sz="900" dirty="0"/>
          </a:p>
        </p:txBody>
      </p:sp>
      <p:grpSp>
        <p:nvGrpSpPr>
          <p:cNvPr id="168" name="그룹 167"/>
          <p:cNvGrpSpPr/>
          <p:nvPr/>
        </p:nvGrpSpPr>
        <p:grpSpPr>
          <a:xfrm>
            <a:off x="9711155" y="5150573"/>
            <a:ext cx="703339" cy="120726"/>
            <a:chOff x="2387285" y="2663238"/>
            <a:chExt cx="1857074" cy="318761"/>
          </a:xfrm>
        </p:grpSpPr>
        <p:sp>
          <p:nvSpPr>
            <p:cNvPr id="169" name="포인트가 5개인 별 168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포인트가 5개인 별 169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포인트가 5개인 별 170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포인트가 5개인 별 171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포인트가 5개인 별 172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82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=""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074510"/>
            <a:ext cx="435087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</a:t>
            </a:r>
            <a:r>
              <a:rPr lang="ko-KR" altLang="en-US" sz="4000" dirty="0" smtClean="0">
                <a:latin typeface="+mn-ea"/>
              </a:rPr>
              <a:t>설계서</a:t>
            </a:r>
            <a:endParaRPr lang="en-US" altLang="ko-KR" sz="4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 smtClean="0">
                <a:latin typeface="+mn-ea"/>
              </a:rPr>
              <a:t> SQL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43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/>
              <a:t>시터</a:t>
            </a:r>
            <a:r>
              <a:rPr lang="ko-KR" altLang="en-US"/>
              <a:t> 상세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96623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154677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2388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96"/>
          <p:cNvSpPr/>
          <p:nvPr/>
        </p:nvSpPr>
        <p:spPr>
          <a:xfrm>
            <a:off x="192641" y="6232090"/>
            <a:ext cx="554587" cy="1619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기간 선택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90736" y="6458877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예약 </a:t>
            </a: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8356" y="5977231"/>
            <a:ext cx="1333549" cy="173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선택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797940" y="6238950"/>
            <a:ext cx="723965" cy="15506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28" name="TextBox 127">
            <a:extLst>
              <a:ext uri="{FF2B5EF4-FFF2-40B4-BE49-F238E27FC236}">
                <a16:creationId xmlns=""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52" name="직선 연결선 151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=""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4025882" y="1799388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1/2 액자 15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5979627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6144980" y="21735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sp>
        <p:nvSpPr>
          <p:cNvPr id="157" name="1/2 액자 15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10286835" y="22873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10452188" y="2242203"/>
            <a:ext cx="826271" cy="2899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검색결과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4708445" y="2846569"/>
            <a:ext cx="703339" cy="120726"/>
            <a:chOff x="2387285" y="2663238"/>
            <a:chExt cx="1857074" cy="318761"/>
          </a:xfrm>
        </p:grpSpPr>
        <p:sp>
          <p:nvSpPr>
            <p:cNvPr id="160" name="포인트가 5개인 별 159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포인트가 5개인 별 160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포인트가 5개인 별 162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포인트가 5개인 별 163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10235573" y="2841406"/>
            <a:ext cx="703339" cy="120726"/>
            <a:chOff x="2387285" y="2663238"/>
            <a:chExt cx="1857074" cy="318761"/>
          </a:xfrm>
        </p:grpSpPr>
        <p:sp>
          <p:nvSpPr>
            <p:cNvPr id="173" name="포인트가 5개인 별 172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포인트가 5개인 별 173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포인트가 5개인 별 174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포인트가 5개인 별 175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포인트가 5개인 별 176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02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04611E7-BEAD-4389-8E6A-AF815AB383EE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3DBB9D35-DDFA-46DC-9D51-77F10F6AD17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5C61E7A9-0512-4DB8-AB51-543630EA3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CD9CC767-3B62-49B8-8FEC-99E4702BC9F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766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E170866-8600-4D91-AAE9-F7ACE6FDC6E7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0FA48168-A71A-4DA4-BBFC-D8D14C9F8BB0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DAE81D6-B059-4980-AF30-F87BEA16E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F8D74C2-F86A-4537-A8A4-98F7174168D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2550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CEEB8D3-5E6C-4D0A-A69D-D621EB3B94B1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0D9C1F7F-FA4C-44F1-96D4-BA158D744C57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B2FB492-0E14-4B16-B559-F1FF86BEB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50D292E0-A3B8-4E81-8198-50A9739DD8E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254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당신의 소중한 반려동물을 안전하게 이동시켜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=""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18EF35D4-49B2-4EC7-8FE3-395245841CE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FBE05C7C-2074-4552-83B7-AB5AD829BC0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9FEB8E8-A5F0-4B67-B397-75ECB07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590C3B66-A390-4EE0-AF53-66DD01D48B7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24749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67598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618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0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8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61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3" name="위로 굽은 화살표 42"/>
          <p:cNvSpPr/>
          <p:nvPr/>
        </p:nvSpPr>
        <p:spPr>
          <a:xfrm rot="16200000" flipH="1" flipV="1">
            <a:off x="1516464" y="4263995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로 굽은 화살표 43"/>
          <p:cNvSpPr/>
          <p:nvPr/>
        </p:nvSpPr>
        <p:spPr>
          <a:xfrm rot="16200000" flipH="1" flipV="1">
            <a:off x="9104866" y="43452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4B8B86F0-A112-4AFB-A971-1AA61E5693AB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02D324B8-1528-4CD6-AC56-3D8A89D87D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2C35E266-DA94-489D-8924-768522796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9A81532F-FBE5-4142-A679-19F1F73FFB3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05955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="" xmlns:a16="http://schemas.microsoft.com/office/drawing/2014/main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94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="" xmlns:a16="http://schemas.microsoft.com/office/drawing/2014/main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6580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회원 서비스 관리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17299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0" y="1363353"/>
            <a:ext cx="10922799" cy="4077754"/>
            <a:chOff x="634599" y="1066798"/>
            <a:chExt cx="10922799" cy="4077754"/>
          </a:xfrm>
        </p:grpSpPr>
        <p:sp>
          <p:nvSpPr>
            <p:cNvPr id="3" name="TextBox 2"/>
            <p:cNvSpPr txBox="1"/>
            <p:nvPr/>
          </p:nvSpPr>
          <p:spPr>
            <a:xfrm>
              <a:off x="634599" y="1066798"/>
              <a:ext cx="10922799" cy="1285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현재 우리나라에서</a:t>
              </a:r>
              <a:r>
                <a:rPr lang="en-US" altLang="ko-KR" dirty="0"/>
                <a:t>  </a:t>
              </a:r>
              <a:r>
                <a:rPr lang="ko-KR" altLang="ko-KR" dirty="0"/>
                <a:t>반려동물과 함께 사는 가구 비율이 꾸준히 증가함에 따라 새로운 가구 형태로 자리 잡고 있으며</a:t>
              </a:r>
              <a:r>
                <a:rPr lang="en-US" altLang="ko-KR" dirty="0"/>
                <a:t>, 1</a:t>
              </a:r>
              <a:r>
                <a:rPr lang="ko-KR" altLang="ko-KR" dirty="0"/>
                <a:t>인가구가 증가하면서 반려동물 관련 사업도 함께 급성장 하고</a:t>
              </a:r>
              <a:r>
                <a:rPr lang="en-US" altLang="ko-KR" dirty="0"/>
                <a:t>, </a:t>
              </a:r>
              <a:r>
                <a:rPr lang="ko-KR" altLang="ko-KR" dirty="0"/>
                <a:t>이미 선진국에서는 고부가가치 산업으로 자리매김 중에 있습니다</a:t>
              </a:r>
              <a:r>
                <a:rPr lang="en-US" altLang="ko-KR" dirty="0"/>
                <a:t>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31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ko-KR" dirty="0"/>
                <a:t>반려동물이 집에 혼자 있는 시간은 평균</a:t>
              </a:r>
              <a:r>
                <a:rPr lang="en-US" altLang="ko-KR" dirty="0"/>
                <a:t> 5</a:t>
              </a:r>
              <a:r>
                <a:rPr lang="ko-KR" altLang="ko-KR" dirty="0"/>
                <a:t>시간으로 </a:t>
              </a:r>
              <a:r>
                <a:rPr lang="en-US" altLang="ko-KR" dirty="0"/>
                <a:t>11</a:t>
              </a:r>
              <a:r>
                <a:rPr lang="ko-KR" altLang="ko-KR" dirty="0"/>
                <a:t>시간 이상 혼자 지내는 경우도</a:t>
              </a:r>
              <a:r>
                <a:rPr lang="en-US" altLang="ko-KR" dirty="0"/>
                <a:t> 6.8%</a:t>
              </a:r>
              <a:r>
                <a:rPr lang="ko-KR" altLang="ko-KR" dirty="0"/>
                <a:t>에</a:t>
              </a:r>
              <a:r>
                <a:rPr lang="en-US" altLang="ko-KR" dirty="0"/>
                <a:t>  </a:t>
              </a:r>
              <a:r>
                <a:rPr lang="ko-KR" altLang="ko-KR" dirty="0"/>
                <a:t>달한다고 합니다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반려동물 보호자들을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=""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=""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=""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=""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=""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=""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=""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=""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=""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=""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=""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=""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=""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=""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=""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=""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=""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=""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="" xmlns:a16="http://schemas.microsoft.com/office/drawing/2014/main" id="{8F8B5B96-A4F3-42F6-A66C-E645F4A409C5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=""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7636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=""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=""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=""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=""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=""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=""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=""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="" xmlns:a16="http://schemas.microsoft.com/office/drawing/2014/main" id="{FD4FB6EE-19D0-4752-BC60-DB3FC2CC2D1C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=""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=""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=""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=""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=""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=""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=""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=""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=""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=""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=""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=""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=""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=""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=""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=""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=""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=""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296381"/>
            <a:ext cx="1604951" cy="1763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=""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1369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4522741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5808755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=""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5808755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5765016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5768939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=""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84404" y="4346455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=""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4446144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=""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4450213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5" name="타원 104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1/2 액자 126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7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=""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=""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=""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=""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="" xmlns:a16="http://schemas.microsoft.com/office/drawing/2014/main" id="{5AC82343-06A2-412F-9B34-F81A352C1A13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="" xmlns:a16="http://schemas.microsoft.com/office/drawing/2014/main" id="{EA938E90-A6F5-4315-93DA-5D99B8B9F61D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="" xmlns:a16="http://schemas.microsoft.com/office/drawing/2014/main" id="{26B87434-FE0F-4D18-B7A9-8DD3876717F1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F68FD186-AC06-4C1A-AD61-BBA8F608CE97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25E0C93-678B-4C79-8E34-007769703FB8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06812F34-6A39-4313-AD56-EF96AC69F9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5D6523C-2CF8-4ED3-8F8E-2B1B49AC59B5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22F284DD-59A0-4E0A-B617-FFA34B58825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8A2D65A6-DA93-4F8E-9B8F-5D00C59A3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C32586A-4181-4CB2-BA25-30105AE00C9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23D830B9-234E-4349-9F05-0CB4BA852805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707E1E07-04E3-4DB4-94C6-8C00783EC279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901D84D3-24B5-4493-9D96-E0DA9B864B05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="" xmlns:a16="http://schemas.microsoft.com/office/drawing/2014/main" id="{B46EAB7C-9163-4AB6-9079-7366F37DBB36}"/>
              </a:ext>
            </a:extLst>
          </p:cNvPr>
          <p:cNvSpPr/>
          <p:nvPr/>
        </p:nvSpPr>
        <p:spPr>
          <a:xfrm>
            <a:off x="8890374" y="3613167"/>
            <a:ext cx="1275903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="" xmlns:a16="http://schemas.microsoft.com/office/drawing/2014/main" id="{5D17B78F-1EE8-4FBB-B621-45D1D4313554}"/>
              </a:ext>
            </a:extLst>
          </p:cNvPr>
          <p:cNvSpPr/>
          <p:nvPr/>
        </p:nvSpPr>
        <p:spPr>
          <a:xfrm>
            <a:off x="10235573" y="3621556"/>
            <a:ext cx="992904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="" xmlns:a16="http://schemas.microsoft.com/office/drawing/2014/main" id="{BB14E57A-561B-4AB8-94E7-44E7E73EE751}"/>
              </a:ext>
            </a:extLst>
          </p:cNvPr>
          <p:cNvSpPr/>
          <p:nvPr/>
        </p:nvSpPr>
        <p:spPr>
          <a:xfrm>
            <a:off x="8899735" y="5164075"/>
            <a:ext cx="2346275" cy="4134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="" xmlns:a16="http://schemas.microsoft.com/office/drawing/2014/main" id="{F6BB50E8-9788-433C-A268-AC380C846DCE}"/>
              </a:ext>
            </a:extLst>
          </p:cNvPr>
          <p:cNvSpPr/>
          <p:nvPr/>
        </p:nvSpPr>
        <p:spPr>
          <a:xfrm>
            <a:off x="10793695" y="5615961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60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71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1/2 액자 7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70042" y="1776258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=""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=""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=""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=""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=""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="" xmlns:a16="http://schemas.microsoft.com/office/drawing/2014/main" id="{470D3596-F926-4A5C-BF8D-CB6DBDA1F468}"/>
              </a:ext>
            </a:extLst>
          </p:cNvPr>
          <p:cNvSpPr/>
          <p:nvPr/>
        </p:nvSpPr>
        <p:spPr>
          <a:xfrm>
            <a:off x="10887985" y="5648367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=""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=""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=""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=""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=""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B896E24D-048B-47E9-9293-49CCF85965D6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2A8166C-CD58-465D-94A1-A7626BCC734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D8ECCF4-3B18-42EA-96B8-CC2EAD020131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="" xmlns:a16="http://schemas.microsoft.com/office/drawing/2014/main" id="{DCADEDAC-24D2-47B9-A39D-162093AB81C0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8EFC76B5-6BCD-42E1-9CB7-1B4C4F79A92B}"/>
              </a:ext>
            </a:extLst>
          </p:cNvPr>
          <p:cNvSpPr txBox="1"/>
          <p:nvPr/>
        </p:nvSpPr>
        <p:spPr>
          <a:xfrm>
            <a:off x="2694495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="" xmlns:a16="http://schemas.microsoft.com/office/drawing/2014/main" id="{794122DC-225A-45C3-9F11-89C9493F8B34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="" xmlns:a16="http://schemas.microsoft.com/office/drawing/2014/main" id="{0A1560EB-AC2C-4F3F-A00F-023C06CA7D87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=""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20681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="" xmlns:a16="http://schemas.microsoft.com/office/drawing/2014/main" id="{1896AB80-C16D-4ECB-B5EF-CCFE38A92504}"/>
              </a:ext>
            </a:extLst>
          </p:cNvPr>
          <p:cNvSpPr/>
          <p:nvPr/>
        </p:nvSpPr>
        <p:spPr>
          <a:xfrm>
            <a:off x="4566380" y="5209131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1CE4FBD0-997D-431F-B754-41F38B72C46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994A9A68-34C1-42AA-9860-6632C1ABFB8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0B9D8F0-F532-44B8-B5FF-68ACE9DDC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20783F25-DAF6-454C-84F6-67E960EDB84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5734C25A-DBDD-4185-AF27-312CD505C151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844A8C8-B4A7-45AD-81C0-65F38938D79B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CE8CE433-C66D-4AC8-B248-C1D6BAC53654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7BD71067-E7FB-4841-A96C-9F6A67D37C00}"/>
              </a:ext>
            </a:extLst>
          </p:cNvPr>
          <p:cNvSpPr/>
          <p:nvPr/>
        </p:nvSpPr>
        <p:spPr>
          <a:xfrm>
            <a:off x="8903646" y="3704284"/>
            <a:ext cx="1107672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25F388C-F4E7-48FD-B6D6-C640E945C4D8}"/>
              </a:ext>
            </a:extLst>
          </p:cNvPr>
          <p:cNvSpPr txBox="1"/>
          <p:nvPr/>
        </p:nvSpPr>
        <p:spPr>
          <a:xfrm>
            <a:off x="9026365" y="3751308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="" xmlns:a16="http://schemas.microsoft.com/office/drawing/2014/main" id="{2BAA71F7-073A-40A2-AA37-17367097F493}"/>
              </a:ext>
            </a:extLst>
          </p:cNvPr>
          <p:cNvCxnSpPr/>
          <p:nvPr/>
        </p:nvCxnSpPr>
        <p:spPr>
          <a:xfrm>
            <a:off x="9457720" y="4014131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="" xmlns:a16="http://schemas.microsoft.com/office/drawing/2014/main" id="{108B6A90-2A20-4E3E-9B0C-F470B1265472}"/>
              </a:ext>
            </a:extLst>
          </p:cNvPr>
          <p:cNvSpPr/>
          <p:nvPr/>
        </p:nvSpPr>
        <p:spPr>
          <a:xfrm>
            <a:off x="10135919" y="3702621"/>
            <a:ext cx="1073627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EC5CFE7C-8B98-4081-92C3-CCE8988BDEC4}"/>
              </a:ext>
            </a:extLst>
          </p:cNvPr>
          <p:cNvSpPr/>
          <p:nvPr/>
        </p:nvSpPr>
        <p:spPr>
          <a:xfrm>
            <a:off x="8903645" y="495568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="" xmlns:a16="http://schemas.microsoft.com/office/drawing/2014/main" id="{DBB32C12-6892-4B70-9BA9-A52C1CFE0008}"/>
              </a:ext>
            </a:extLst>
          </p:cNvPr>
          <p:cNvSpPr/>
          <p:nvPr/>
        </p:nvSpPr>
        <p:spPr>
          <a:xfrm>
            <a:off x="8903644" y="529697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66" name="사각형: 둥근 모서리 75">
            <a:extLst>
              <a:ext uri="{FF2B5EF4-FFF2-40B4-BE49-F238E27FC236}">
                <a16:creationId xmlns=""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1944724" y="5988474"/>
            <a:ext cx="979708" cy="2241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r>
              <a:rPr lang="ko-KR" altLang="en-US" sz="800" dirty="0">
                <a:solidFill>
                  <a:schemeClr val="tx1"/>
                </a:solidFill>
              </a:rPr>
              <a:t> 정보 삭제</a:t>
            </a:r>
          </a:p>
        </p:txBody>
      </p:sp>
      <p:sp>
        <p:nvSpPr>
          <p:cNvPr id="68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1/2 액자 69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1">
            <a:extLst>
              <a:ext uri="{FF2B5EF4-FFF2-40B4-BE49-F238E27FC236}">
                <a16:creationId xmlns=""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61057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계좌등록</a:t>
            </a:r>
          </a:p>
        </p:txBody>
      </p:sp>
    </p:spTree>
    <p:extLst>
      <p:ext uri="{BB962C8B-B14F-4D97-AF65-F5344CB8AC3E}">
        <p14:creationId xmlns:p14="http://schemas.microsoft.com/office/powerpoint/2010/main" val="16584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16812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76504"/>
              </p:ext>
            </p:extLst>
          </p:nvPr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2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75857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="" xmlns:a16="http://schemas.microsoft.com/office/drawing/2014/main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94" name="타원 93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1/2 액자 94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2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582718"/>
              </p:ext>
            </p:extLst>
          </p:nvPr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12506"/>
              </p:ext>
            </p:extLst>
          </p:nvPr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보호자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보호자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68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보호자 </a:t>
            </a:r>
            <a:r>
              <a:rPr lang="ko-KR" altLang="en-US" dirty="0"/>
              <a:t>예약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보호자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1" name="타원 60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1/2 액자 62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이용현황</a:t>
            </a:r>
            <a:endParaRPr lang="ko-KR" altLang="en-US" dirty="0"/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5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264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05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88578"/>
          <a:ext cx="2303141" cy="160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02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9443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61894C26-800E-484F-966C-FCAD123D342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A469EB91-B2C6-482B-BAE7-6B0FE921F4C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9E942282-6DA8-4188-93F8-1924D5FAF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6C7DAE58-139D-4D04-894F-299E868DECE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1/2 액자 59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8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장거리 이동 서비스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</a:t>
            </a:r>
            <a:r>
              <a:rPr lang="ko-KR" altLang="en-US" dirty="0" err="1"/>
              <a:t>이동서비스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=""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=""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=""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=""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=""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=""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=""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이동 서비스 이용현황</a:t>
            </a:r>
          </a:p>
        </p:txBody>
      </p: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1514487397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598164199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=""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=""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=""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=""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=""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50478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8888831" y="4642674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E622E5C-7936-4E6E-8920-DA6C0DD8B7F3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0882A87E-8E28-4ED3-8244-E222ED275142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DF77279B-19BC-4E4B-958E-7F7CA4A7B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396A3CC5-5606-4BB0-8B6E-69F26C98092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=""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=""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1/2 액자 60">
            <a:extLst>
              <a:ext uri="{FF2B5EF4-FFF2-40B4-BE49-F238E27FC236}">
                <a16:creationId xmlns=""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13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332662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등록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비밀번호를 입력하여 로그인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이름과 가입 시 기입한 휴대전화번호를 통해 인증번호를 받아 입력 후 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PW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찾기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가입 시 기입한 휴대전화 번호를 통해 인증번호를 받아 입력 후 비밀번호 변경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 절차 상의 이용약관 및 개인정보처리방침에 동의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가입에 필요한 정보 양식에 맞게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4400"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b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내용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상세 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작성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인적사항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평점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보유여부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케어가능목록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시터켈린더</a:t>
                      </a:r>
                      <a:endParaRPr lang="ko-KR" altLang="en-US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예약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이용 내역 및 현황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프로필 확인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이용했던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시터들의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프로필로 이동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사이트에서 탈퇴하는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266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04595" y="1887523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화면설계서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/>
              <a:t>메인페이지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219511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50B1D973-A606-4672-A156-F2ECC2957FA1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</p:spTree>
    <p:extLst>
      <p:ext uri="{BB962C8B-B14F-4D97-AF65-F5344CB8AC3E}">
        <p14:creationId xmlns:p14="http://schemas.microsoft.com/office/powerpoint/2010/main" val="326982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회원관리 </a:t>
            </a:r>
            <a:r>
              <a:rPr lang="en-US" altLang="ko-KR" dirty="0"/>
              <a:t>– </a:t>
            </a:r>
            <a:r>
              <a:rPr lang="ko-KR" altLang="en-US" dirty="0"/>
              <a:t>상세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dirty="0" err="1"/>
                        <a:t>시터회원</a:t>
                      </a:r>
                      <a:endParaRPr lang="ko-KR" altLang="en-US" sz="14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2802467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49EAAE57-E7F7-4F84-B06A-88F8135215AB}"/>
              </a:ext>
            </a:extLst>
          </p:cNvPr>
          <p:cNvGrpSpPr/>
          <p:nvPr/>
        </p:nvGrpSpPr>
        <p:grpSpPr>
          <a:xfrm>
            <a:off x="5839073" y="5855274"/>
            <a:ext cx="2037565" cy="328991"/>
            <a:chOff x="5597933" y="5855274"/>
            <a:chExt cx="2037565" cy="328991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738674E9-9F9E-4350-84C3-AAD75EA20AFD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수정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D9C1665C-1582-4665-8945-334C6234BBAE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목록으로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AFCD00EB-6F55-4D5F-B3A5-D4585978058B}"/>
              </a:ext>
            </a:extLst>
          </p:cNvPr>
          <p:cNvSpPr/>
          <p:nvPr/>
        </p:nvSpPr>
        <p:spPr>
          <a:xfrm>
            <a:off x="3227377" y="2332495"/>
            <a:ext cx="7260956" cy="1982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회원개인정보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118C8727-4C3C-49B8-A6B9-BF9B88F44804}"/>
              </a:ext>
            </a:extLst>
          </p:cNvPr>
          <p:cNvSpPr/>
          <p:nvPr/>
        </p:nvSpPr>
        <p:spPr>
          <a:xfrm>
            <a:off x="3227377" y="4429957"/>
            <a:ext cx="7260956" cy="13429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회원활동정보</a:t>
            </a:r>
          </a:p>
        </p:txBody>
      </p:sp>
    </p:spTree>
    <p:extLst>
      <p:ext uri="{BB962C8B-B14F-4D97-AF65-F5344CB8AC3E}">
        <p14:creationId xmlns:p14="http://schemas.microsoft.com/office/powerpoint/2010/main" val="4717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B42C75E-5DC5-4EBA-AC98-329AC3451174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9137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C17CF5BB-80F7-4018-B541-419610DC8BDD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상세보기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5C5BD912-2124-4160-B6F9-F244B0A9B8D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5244743F-3002-41C2-8578-578FE919D1F1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B7B5439B-E76C-4E92-91A4-316720F85584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2157994-CF5E-4939-BC81-2FFC8AEDE767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5378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공지사항 글쓰기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973059" y="2000275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3402327" y="2291133"/>
            <a:ext cx="742511" cy="293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34" name="Picture 2">
            <a:extLst>
              <a:ext uri="{FF2B5EF4-FFF2-40B4-BE49-F238E27FC236}">
                <a16:creationId xmlns=""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87" y="2388578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957970"/>
            <a:ext cx="7126673" cy="287535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3554360" y="2602057"/>
            <a:ext cx="6606990" cy="261610"/>
            <a:chOff x="3807870" y="2602057"/>
            <a:chExt cx="6606990" cy="261610"/>
          </a:xfrm>
        </p:grpSpPr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5839073" y="5901768"/>
            <a:ext cx="2037565" cy="328991"/>
            <a:chOff x="5597933" y="5855274"/>
            <a:chExt cx="2037565" cy="328991"/>
          </a:xfrm>
        </p:grpSpPr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31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86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리스트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F5193FF2-90DA-4A85-B27C-27972BCD9252}"/>
              </a:ext>
            </a:extLst>
          </p:cNvPr>
          <p:cNvSpPr/>
          <p:nvPr/>
        </p:nvSpPr>
        <p:spPr>
          <a:xfrm>
            <a:off x="3288187" y="2657674"/>
            <a:ext cx="7149921" cy="3572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프로그램목록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52A33C39-7A25-4C91-9876-BF5B866E6BF5}"/>
              </a:ext>
            </a:extLst>
          </p:cNvPr>
          <p:cNvSpPr/>
          <p:nvPr/>
        </p:nvSpPr>
        <p:spPr>
          <a:xfrm>
            <a:off x="9490038" y="2293749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작성하기</a:t>
            </a:r>
          </a:p>
        </p:txBody>
      </p:sp>
    </p:spTree>
    <p:extLst>
      <p:ext uri="{BB962C8B-B14F-4D97-AF65-F5344CB8AC3E}">
        <p14:creationId xmlns:p14="http://schemas.microsoft.com/office/powerpoint/2010/main" val="35862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상세보기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8AF6FE2D-16C8-452F-8CA0-16CDB2A91434}"/>
              </a:ext>
            </a:extLst>
          </p:cNvPr>
          <p:cNvSpPr/>
          <p:nvPr/>
        </p:nvSpPr>
        <p:spPr>
          <a:xfrm>
            <a:off x="3288187" y="2306048"/>
            <a:ext cx="7149921" cy="3467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상세보기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6DE492ED-688F-4A06-ACB8-3D5102B8E95B}"/>
              </a:ext>
            </a:extLst>
          </p:cNvPr>
          <p:cNvSpPr/>
          <p:nvPr/>
        </p:nvSpPr>
        <p:spPr>
          <a:xfrm>
            <a:off x="3288187" y="5876808"/>
            <a:ext cx="929898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목록으로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E318289-BB8F-40D1-8EFF-02654CD5BF09}"/>
              </a:ext>
            </a:extLst>
          </p:cNvPr>
          <p:cNvSpPr/>
          <p:nvPr/>
        </p:nvSpPr>
        <p:spPr>
          <a:xfrm>
            <a:off x="9898108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0A32D0D-8BCF-4B54-AEC2-A30CCAC9D3BE}"/>
              </a:ext>
            </a:extLst>
          </p:cNvPr>
          <p:cNvSpPr/>
          <p:nvPr/>
        </p:nvSpPr>
        <p:spPr>
          <a:xfrm>
            <a:off x="9269281" y="5876808"/>
            <a:ext cx="540000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6BF5E7AD-46F6-441D-9721-7217E9216CDB}"/>
              </a:ext>
            </a:extLst>
          </p:cNvPr>
          <p:cNvSpPr/>
          <p:nvPr/>
        </p:nvSpPr>
        <p:spPr>
          <a:xfrm>
            <a:off x="8493070" y="5876808"/>
            <a:ext cx="687383" cy="286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글쓰기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64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32EB9828-2E6F-4FBD-A209-169059127299}"/>
              </a:ext>
            </a:extLst>
          </p:cNvPr>
          <p:cNvGrpSpPr/>
          <p:nvPr/>
        </p:nvGrpSpPr>
        <p:grpSpPr>
          <a:xfrm>
            <a:off x="5839073" y="5863023"/>
            <a:ext cx="2037565" cy="328991"/>
            <a:chOff x="5597933" y="5855274"/>
            <a:chExt cx="2037565" cy="328991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7AA4B0C2-C8BD-463D-9DCF-7CC400560150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취소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D648B149-842E-400F-9880-657D6C5C77BC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등록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187" y="2803592"/>
            <a:ext cx="7126673" cy="2950168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AFF6B577-B6A5-4479-8A34-19B5BD9CBEC3}"/>
              </a:ext>
            </a:extLst>
          </p:cNvPr>
          <p:cNvGrpSpPr/>
          <p:nvPr/>
        </p:nvGrpSpPr>
        <p:grpSpPr>
          <a:xfrm>
            <a:off x="3554360" y="2382344"/>
            <a:ext cx="6606990" cy="261610"/>
            <a:chOff x="3807870" y="2602057"/>
            <a:chExt cx="6606990" cy="261610"/>
          </a:xfrm>
        </p:grpSpPr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84161B6A-8DBB-4670-9920-1AFE9EA200CD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신청자 관리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143651" y="2000275"/>
            <a:ext cx="185396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89CCCC6E-5C93-4F9D-85A2-DDC8E9101F68}"/>
              </a:ext>
            </a:extLst>
          </p:cNvPr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6D89533-EB1E-4A8E-82FB-E7EDD89ACC6F}"/>
              </a:ext>
            </a:extLst>
          </p:cNvPr>
          <p:cNvSpPr/>
          <p:nvPr/>
        </p:nvSpPr>
        <p:spPr>
          <a:xfrm>
            <a:off x="3331991" y="2340244"/>
            <a:ext cx="7051729" cy="12457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7B0E6DC4-5BB1-458E-8146-225133A9343E}"/>
              </a:ext>
            </a:extLst>
          </p:cNvPr>
          <p:cNvSpPr/>
          <p:nvPr/>
        </p:nvSpPr>
        <p:spPr>
          <a:xfrm>
            <a:off x="3331991" y="3750590"/>
            <a:ext cx="7051729" cy="1941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신청자 리스트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DD4CFDCC-DE7F-420E-B575-D10A293A908C}"/>
              </a:ext>
            </a:extLst>
          </p:cNvPr>
          <p:cNvSpPr/>
          <p:nvPr/>
        </p:nvSpPr>
        <p:spPr>
          <a:xfrm>
            <a:off x="3331991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SMS</a:t>
            </a:r>
            <a:r>
              <a:rPr lang="ko-KR" altLang="en-US" sz="1200" dirty="0"/>
              <a:t>보내기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C92AF5EC-6E4E-4313-B114-5231FCFFF0BF}"/>
              </a:ext>
            </a:extLst>
          </p:cNvPr>
          <p:cNvSpPr/>
          <p:nvPr/>
        </p:nvSpPr>
        <p:spPr>
          <a:xfrm>
            <a:off x="9438324" y="5839776"/>
            <a:ext cx="945396" cy="32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20302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5599276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196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4936">
                <a:tc rowSpan="1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서비스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 프로그램 목록 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전현규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전문강사 초청 교육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그외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상세정보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9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소개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소개</a:t>
                      </a:r>
                      <a:endParaRPr lang="en-US" altLang="ko-KR" sz="16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 latinLnBrk="0"/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 이동 포함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해외로 반려동물이 같이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가야하는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상황에서 반려동물 이동을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케어하는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서비스 신청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펫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조건 입력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검색 결과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결과 출력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 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시터의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상세한 정보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시터와 채팅방을 통한 연결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결제하기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시터가 제시한 금액을 결제하는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FAQ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 묻는 질문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(FAQ)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한송우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5970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 문의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문의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및 작성자 검색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449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1076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 </a:t>
            </a:r>
            <a:r>
              <a:rPr lang="en-US" altLang="ko-KR" dirty="0"/>
              <a:t>– </a:t>
            </a:r>
            <a:r>
              <a:rPr lang="ko-KR" altLang="en-US" dirty="0"/>
              <a:t>장거리 이동서비스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1381686" y="2011290"/>
            <a:ext cx="9428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15554" y="1655554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802467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회원관리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3059" y="165319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공지사항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43651" y="1653191"/>
            <a:ext cx="1853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반려동물프로그램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16531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장거리이동서비스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132522" y="2175932"/>
            <a:ext cx="7450666" cy="4123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1583268" y="2738907"/>
            <a:ext cx="13716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91735" y="2209797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944549" y="2471407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7162800" y="2000275"/>
            <a:ext cx="182614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0CA5277D-CDFE-4E61-9255-3F18834B3D0B}"/>
              </a:ext>
            </a:extLst>
          </p:cNvPr>
          <p:cNvGraphicFramePr>
            <a:graphicFrameLocks noGrp="1"/>
          </p:cNvGraphicFramePr>
          <p:nvPr/>
        </p:nvGraphicFramePr>
        <p:xfrm>
          <a:off x="1583268" y="2747374"/>
          <a:ext cx="1363133" cy="741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장거리이동서비스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예약조회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583268" y="2175932"/>
            <a:ext cx="1371600" cy="412326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5168" y="2340602"/>
            <a:ext cx="7125765" cy="3831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이동서비스 예약신청 목록</a:t>
            </a:r>
          </a:p>
        </p:txBody>
      </p:sp>
    </p:spTree>
    <p:extLst>
      <p:ext uri="{BB962C8B-B14F-4D97-AF65-F5344CB8AC3E}">
        <p14:creationId xmlns:p14="http://schemas.microsoft.com/office/powerpoint/2010/main" val="33111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657037" y="1754798"/>
            <a:ext cx="7200000" cy="4464000"/>
            <a:chOff x="1014634" y="1797850"/>
            <a:chExt cx="7200000" cy="4464000"/>
          </a:xfrm>
        </p:grpSpPr>
        <p:sp>
          <p:nvSpPr>
            <p:cNvPr id="6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1014634" y="1797850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868119" y="2710099"/>
              <a:ext cx="2075635" cy="252000"/>
              <a:chOff x="1672639" y="2650830"/>
              <a:chExt cx="2075635" cy="25200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="" xmlns:a16="http://schemas.microsoft.com/office/drawing/2014/main" id="{44CD91FC-E3FD-43AE-A028-584FD09DDAA2}"/>
                  </a:ext>
                </a:extLst>
              </p:cNvPr>
              <p:cNvSpPr/>
              <p:nvPr/>
            </p:nvSpPr>
            <p:spPr>
              <a:xfrm>
                <a:off x="2318969" y="265083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B817A5C8-8FDD-43DD-A1C9-CC8F5DE4A3A1}"/>
                  </a:ext>
                </a:extLst>
              </p:cNvPr>
              <p:cNvSpPr txBox="1"/>
              <p:nvPr/>
            </p:nvSpPr>
            <p:spPr>
              <a:xfrm>
                <a:off x="1672639" y="2650830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아이디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714230" y="3104593"/>
              <a:ext cx="2229524" cy="252000"/>
              <a:chOff x="1518751" y="3093405"/>
              <a:chExt cx="2229524" cy="2520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="" xmlns:a16="http://schemas.microsoft.com/office/drawing/2014/main" id="{2943A15B-62B9-4053-B656-83394F5EDBA1}"/>
                  </a:ext>
                </a:extLst>
              </p:cNvPr>
              <p:cNvSpPr/>
              <p:nvPr/>
            </p:nvSpPr>
            <p:spPr>
              <a:xfrm>
                <a:off x="2318970" y="309340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B97A34A8-FE73-4AFB-89DD-C92996D2EE29}"/>
                  </a:ext>
                </a:extLst>
              </p:cNvPr>
              <p:cNvSpPr txBox="1"/>
              <p:nvPr/>
            </p:nvSpPr>
            <p:spPr>
              <a:xfrm>
                <a:off x="1518751" y="3093405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</a:t>
                </a: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4894554" y="3104593"/>
              <a:ext cx="2537301" cy="256789"/>
              <a:chOff x="4618663" y="3099154"/>
              <a:chExt cx="2537301" cy="256789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="" xmlns:a16="http://schemas.microsoft.com/office/drawing/2014/main" id="{6DE80802-B074-4295-B601-3A4FF472B89F}"/>
                  </a:ext>
                </a:extLst>
              </p:cNvPr>
              <p:cNvSpPr/>
              <p:nvPr/>
            </p:nvSpPr>
            <p:spPr>
              <a:xfrm>
                <a:off x="5726659" y="310394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074A134C-B34D-4C26-9734-B6B78AF259B6}"/>
                  </a:ext>
                </a:extLst>
              </p:cNvPr>
              <p:cNvSpPr txBox="1"/>
              <p:nvPr/>
            </p:nvSpPr>
            <p:spPr>
              <a:xfrm>
                <a:off x="4618663" y="3099154"/>
                <a:ext cx="1107996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비밀번호확인</a:t>
                </a: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2022008" y="3499087"/>
              <a:ext cx="1921746" cy="252000"/>
              <a:chOff x="1826527" y="3538006"/>
              <a:chExt cx="1921746" cy="252000"/>
            </a:xfrm>
          </p:grpSpPr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id="{20DF9C70-B68B-4DA2-AB8A-EC57BB8AD627}"/>
                  </a:ext>
                </a:extLst>
              </p:cNvPr>
              <p:cNvSpPr txBox="1"/>
              <p:nvPr/>
            </p:nvSpPr>
            <p:spPr>
              <a:xfrm>
                <a:off x="1826527" y="3538006"/>
                <a:ext cx="49244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이름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4EB80500-12F4-4311-B319-4C1EAA3BD103}"/>
                  </a:ext>
                </a:extLst>
              </p:cNvPr>
              <p:cNvSpPr/>
              <p:nvPr/>
            </p:nvSpPr>
            <p:spPr>
              <a:xfrm>
                <a:off x="2318968" y="353800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1560345" y="3893581"/>
              <a:ext cx="2383409" cy="262269"/>
              <a:chOff x="1364863" y="3976192"/>
              <a:chExt cx="2383409" cy="2622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98ECFD99-D8C0-49D0-AA0C-94171191C0F3}"/>
                  </a:ext>
                </a:extLst>
              </p:cNvPr>
              <p:cNvSpPr txBox="1"/>
              <p:nvPr/>
            </p:nvSpPr>
            <p:spPr>
              <a:xfrm>
                <a:off x="1364863" y="3986461"/>
                <a:ext cx="95410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휴대폰번호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C7315F80-8718-457F-B744-4E353FA59E67}"/>
                  </a:ext>
                </a:extLst>
              </p:cNvPr>
              <p:cNvSpPr/>
              <p:nvPr/>
            </p:nvSpPr>
            <p:spPr>
              <a:xfrm>
                <a:off x="2318967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5202331" y="3892467"/>
              <a:ext cx="2229524" cy="252000"/>
              <a:chOff x="4926441" y="3976192"/>
              <a:chExt cx="2229524" cy="252000"/>
            </a:xfrm>
          </p:grpSpPr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8833314C-A24C-406D-96D2-BC5F95FAE097}"/>
                  </a:ext>
                </a:extLst>
              </p:cNvPr>
              <p:cNvSpPr txBox="1"/>
              <p:nvPr/>
            </p:nvSpPr>
            <p:spPr>
              <a:xfrm>
                <a:off x="4926441" y="3976192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인증번호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8363E480-A50E-4F72-B7FA-4FC9993C2283}"/>
                  </a:ext>
                </a:extLst>
              </p:cNvPr>
              <p:cNvSpPr/>
              <p:nvPr/>
            </p:nvSpPr>
            <p:spPr>
              <a:xfrm>
                <a:off x="5726660" y="397619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1868122" y="4298344"/>
              <a:ext cx="2075632" cy="252000"/>
              <a:chOff x="1672639" y="4431062"/>
              <a:chExt cx="2075632" cy="252000"/>
            </a:xfrm>
          </p:grpSpPr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687A31C1-035F-4CF7-96F9-E1BC2B0B650B}"/>
                  </a:ext>
                </a:extLst>
              </p:cNvPr>
              <p:cNvSpPr txBox="1"/>
              <p:nvPr/>
            </p:nvSpPr>
            <p:spPr>
              <a:xfrm>
                <a:off x="1672639" y="4431062"/>
                <a:ext cx="646331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 err="1"/>
                  <a:t>이메일</a:t>
                </a:r>
                <a:endParaRPr lang="ko-KR" altLang="en-US" sz="1200" dirty="0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5AA7C614-B70C-4D6E-BF23-1A84B29D34D6}"/>
                  </a:ext>
                </a:extLst>
              </p:cNvPr>
              <p:cNvSpPr/>
              <p:nvPr/>
            </p:nvSpPr>
            <p:spPr>
              <a:xfrm>
                <a:off x="2318966" y="4431062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03705" y="4692838"/>
              <a:ext cx="2240049" cy="252000"/>
              <a:chOff x="1518751" y="4879603"/>
              <a:chExt cx="2240049" cy="252000"/>
            </a:xfrm>
          </p:grpSpPr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52AA3484-F9DA-46BB-B48F-D8FDCACBAC90}"/>
                  </a:ext>
                </a:extLst>
              </p:cNvPr>
              <p:cNvSpPr txBox="1"/>
              <p:nvPr/>
            </p:nvSpPr>
            <p:spPr>
              <a:xfrm>
                <a:off x="1518751" y="4879603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우편번호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="" xmlns:a16="http://schemas.microsoft.com/office/drawing/2014/main" id="{883AD506-326D-4F71-AACF-3763C0617637}"/>
                  </a:ext>
                </a:extLst>
              </p:cNvPr>
              <p:cNvSpPr/>
              <p:nvPr/>
            </p:nvSpPr>
            <p:spPr>
              <a:xfrm>
                <a:off x="2329495" y="4879603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703705" y="5087332"/>
              <a:ext cx="4298845" cy="255451"/>
              <a:chOff x="1518751" y="5322634"/>
              <a:chExt cx="4298845" cy="255451"/>
            </a:xfrm>
          </p:grpSpPr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4F40129B-326C-4EF1-AF63-AB2069804B88}"/>
                  </a:ext>
                </a:extLst>
              </p:cNvPr>
              <p:cNvSpPr txBox="1"/>
              <p:nvPr/>
            </p:nvSpPr>
            <p:spPr>
              <a:xfrm>
                <a:off x="1518751" y="5322634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기본주소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="" xmlns:a16="http://schemas.microsoft.com/office/drawing/2014/main" id="{DB72D3A7-1AA8-4FD9-B62C-E7A6223925ED}"/>
                  </a:ext>
                </a:extLst>
              </p:cNvPr>
              <p:cNvSpPr/>
              <p:nvPr/>
            </p:nvSpPr>
            <p:spPr>
              <a:xfrm>
                <a:off x="2329495" y="5326085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714929" y="5485276"/>
              <a:ext cx="4287621" cy="252000"/>
              <a:chOff x="1538974" y="5737501"/>
              <a:chExt cx="4287621" cy="252000"/>
            </a:xfrm>
          </p:grpSpPr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51D7CD39-7ADB-45EB-B6DD-23BEB7FA5C18}"/>
                  </a:ext>
                </a:extLst>
              </p:cNvPr>
              <p:cNvSpPr txBox="1"/>
              <p:nvPr/>
            </p:nvSpPr>
            <p:spPr>
              <a:xfrm>
                <a:off x="1538974" y="5737501"/>
                <a:ext cx="800219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상세주소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2A6EDB8B-7CC5-4535-8EE9-38F4593390A8}"/>
                  </a:ext>
                </a:extLst>
              </p:cNvPr>
              <p:cNvSpPr/>
              <p:nvPr/>
            </p:nvSpPr>
            <p:spPr>
              <a:xfrm>
                <a:off x="2338494" y="5737501"/>
                <a:ext cx="3488101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3994554" y="3895383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3994554" y="4692838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/>
                <a:t>우편번호찾기</a:t>
              </a:r>
              <a:endParaRPr lang="ko-KR" altLang="en-US" sz="9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34628" y="225108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/>
                <a:t>회원가입</a:t>
              </a:r>
            </a:p>
          </p:txBody>
        </p:sp>
        <p:pic>
          <p:nvPicPr>
            <p:cNvPr id="41" name="Picture 2" descr="C:\a01_javaexp\img\1130899-pets\1130899-pets\png\012-ca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938" y="2200052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직사각형 41"/>
            <p:cNvSpPr/>
            <p:nvPr/>
          </p:nvSpPr>
          <p:spPr>
            <a:xfrm>
              <a:off x="3984818" y="5841999"/>
              <a:ext cx="1022564" cy="31326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가입하기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9775C86D-B6E5-46C6-953E-A30F1DF76C16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2FF8D96A-C2BA-415D-926A-CC753D73CA1C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Picture 2" descr="C:\Users\507-09\Downloads\제목을 입력해주세요._1.png">
              <a:extLst>
                <a:ext uri="{FF2B5EF4-FFF2-40B4-BE49-F238E27FC236}">
                  <a16:creationId xmlns="" xmlns:a16="http://schemas.microsoft.com/office/drawing/2014/main" id="{4D11787F-F6E4-4814-A9F9-87143FBEB3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61BEEFA3-DA8F-4F73-9CF1-415077038114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469" y="2115372"/>
            <a:ext cx="487680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0" name="꺾인 연결선 49"/>
          <p:cNvCxnSpPr>
            <a:stCxn id="1028" idx="2"/>
            <a:endCxn id="42" idx="3"/>
          </p:cNvCxnSpPr>
          <p:nvPr/>
        </p:nvCxnSpPr>
        <p:spPr>
          <a:xfrm rot="5400000">
            <a:off x="5282660" y="2006372"/>
            <a:ext cx="3316334" cy="4582084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7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82261" y="1731997"/>
            <a:ext cx="7200000" cy="4464000"/>
            <a:chOff x="896100" y="1786467"/>
            <a:chExt cx="7200000" cy="4464000"/>
          </a:xfrm>
        </p:grpSpPr>
        <p:sp>
          <p:nvSpPr>
            <p:cNvPr id="4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896100" y="1786467"/>
              <a:ext cx="7200000" cy="4464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268434" y="2768603"/>
              <a:ext cx="2455333" cy="2878666"/>
              <a:chOff x="3268434" y="2768603"/>
              <a:chExt cx="2455333" cy="287866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3268434" y="2768603"/>
                <a:ext cx="2455333" cy="28786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4136558" y="4441796"/>
                <a:ext cx="719084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/>
                  <a:t>로그인</a:t>
                </a:r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3917715" y="2882370"/>
                <a:ext cx="1156771" cy="369332"/>
                <a:chOff x="3772012" y="2882370"/>
                <a:chExt cx="1156771" cy="369332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4063418" y="2882370"/>
                  <a:ext cx="8653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LOGIN</a:t>
                  </a:r>
                  <a:endParaRPr lang="ko-KR" altLang="en-US" dirty="0"/>
                </a:p>
              </p:txBody>
            </p:sp>
            <p:pic>
              <p:nvPicPr>
                <p:cNvPr id="62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3772012" y="2887036"/>
                  <a:ext cx="359298" cy="36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2" name="그룹 51"/>
              <p:cNvGrpSpPr/>
              <p:nvPr/>
            </p:nvGrpSpPr>
            <p:grpSpPr>
              <a:xfrm>
                <a:off x="3460242" y="3271092"/>
                <a:ext cx="2000038" cy="1058435"/>
                <a:chOff x="3460242" y="3288026"/>
                <a:chExt cx="2000038" cy="1058435"/>
              </a:xfrm>
            </p:grpSpPr>
            <p:sp>
              <p:nvSpPr>
                <p:cNvPr id="57" name="직사각형 56"/>
                <p:cNvSpPr/>
                <p:nvPr/>
              </p:nvSpPr>
              <p:spPr>
                <a:xfrm>
                  <a:off x="3531921" y="3539066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460242" y="3288026"/>
                  <a:ext cx="3241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ID</a:t>
                  </a:r>
                  <a:endParaRPr lang="ko-KR" altLang="en-US" sz="11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460242" y="3816117"/>
                  <a:ext cx="9428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PASSWORD</a:t>
                  </a:r>
                  <a:endParaRPr lang="ko-KR" altLang="en-US" sz="1100" dirty="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3531921" y="4069410"/>
                  <a:ext cx="1928359" cy="27705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3" name="그룹 52"/>
              <p:cNvGrpSpPr/>
              <p:nvPr/>
            </p:nvGrpSpPr>
            <p:grpSpPr>
              <a:xfrm>
                <a:off x="3462002" y="4859870"/>
                <a:ext cx="2068195" cy="614865"/>
                <a:chOff x="3462002" y="4859870"/>
                <a:chExt cx="2068195" cy="614865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3462002" y="4859870"/>
                  <a:ext cx="206819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 dirty="0"/>
                    <a:t>아이디</a:t>
                  </a:r>
                  <a:r>
                    <a:rPr lang="en-US" altLang="ko-KR" sz="1100" dirty="0"/>
                    <a:t> </a:t>
                  </a:r>
                  <a:r>
                    <a:rPr lang="ko-KR" altLang="en-US" sz="1100" dirty="0"/>
                    <a:t>찾기  </a:t>
                  </a:r>
                  <a:r>
                    <a:rPr lang="en-US" altLang="ko-KR" sz="1100" dirty="0"/>
                    <a:t>|  </a:t>
                  </a:r>
                  <a:r>
                    <a:rPr lang="ko-KR" altLang="en-US" sz="1100" dirty="0"/>
                    <a:t>비밀번호 찾기</a:t>
                  </a:r>
                </a:p>
              </p:txBody>
            </p:sp>
            <p:cxnSp>
              <p:nvCxnSpPr>
                <p:cNvPr id="55" name="직선 연결선 54"/>
                <p:cNvCxnSpPr/>
                <p:nvPr/>
              </p:nvCxnSpPr>
              <p:spPr>
                <a:xfrm>
                  <a:off x="3462002" y="5160015"/>
                  <a:ext cx="206819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/>
                <p:cNvSpPr txBox="1"/>
                <p:nvPr/>
              </p:nvSpPr>
              <p:spPr>
                <a:xfrm>
                  <a:off x="4121639" y="5213125"/>
                  <a:ext cx="74892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100"/>
                    <a:t>회원가입</a:t>
                  </a:r>
                  <a:endParaRPr lang="ko-KR" altLang="en-US" sz="1100" dirty="0"/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91CF621E-1E3D-4AE9-AF4C-A001099261C2}"/>
                </a:ext>
              </a:extLst>
            </p:cNvPr>
            <p:cNvSpPr txBox="1"/>
            <p:nvPr/>
          </p:nvSpPr>
          <p:spPr>
            <a:xfrm>
              <a:off x="5508770" y="1845578"/>
              <a:ext cx="16302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로그인   회원가입   마이페이지</a:t>
              </a:r>
              <a:endParaRPr lang="ko-KR" altLang="en-US" sz="800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="" xmlns:a16="http://schemas.microsoft.com/office/drawing/2014/main" id="{9BDDDC99-97F7-4DE7-8A80-468EA9D8EE09}"/>
                </a:ext>
              </a:extLst>
            </p:cNvPr>
            <p:cNvCxnSpPr>
              <a:cxnSpLocks/>
            </p:cNvCxnSpPr>
            <p:nvPr/>
          </p:nvCxnSpPr>
          <p:spPr>
            <a:xfrm>
              <a:off x="2642531" y="2037233"/>
              <a:ext cx="43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5" name="Picture 2" descr="C:\Users\507-09\Downloads\제목을 입력해주세요._1.png">
              <a:extLst>
                <a:ext uri="{FF2B5EF4-FFF2-40B4-BE49-F238E27FC236}">
                  <a16:creationId xmlns="" xmlns:a16="http://schemas.microsoft.com/office/drawing/2014/main" id="{C499B0A9-1E48-4F2D-8D98-78B94AD34E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8" r="20844"/>
            <a:stretch/>
          </p:blipFill>
          <p:spPr bwMode="auto">
            <a:xfrm>
              <a:off x="1707655" y="1807269"/>
              <a:ext cx="940436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4A5C6923-20E0-4ED9-B6F7-C5D68314D96D}"/>
                </a:ext>
              </a:extLst>
            </p:cNvPr>
            <p:cNvSpPr txBox="1"/>
            <p:nvPr/>
          </p:nvSpPr>
          <p:spPr>
            <a:xfrm>
              <a:off x="2594925" y="1833490"/>
              <a:ext cx="5956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err="1"/>
                <a:t>시터찾기</a:t>
              </a:r>
              <a:endParaRPr lang="ko-KR" altLang="en-US" sz="8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3324675" y="3467662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mk0601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301927" y="4044198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●●●●●●●●●●</a:t>
            </a:r>
            <a:endParaRPr lang="ko-KR" altLang="en-US" sz="600" dirty="0"/>
          </a:p>
        </p:txBody>
      </p:sp>
      <p:cxnSp>
        <p:nvCxnSpPr>
          <p:cNvPr id="71" name="꺾인 연결선 70"/>
          <p:cNvCxnSpPr>
            <a:stCxn id="78" idx="2"/>
            <a:endCxn id="50" idx="3"/>
          </p:cNvCxnSpPr>
          <p:nvPr/>
        </p:nvCxnSpPr>
        <p:spPr>
          <a:xfrm rot="5400000">
            <a:off x="6738424" y="1914339"/>
            <a:ext cx="502366" cy="469560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" b="75326"/>
          <a:stretch/>
        </p:blipFill>
        <p:spPr bwMode="auto">
          <a:xfrm>
            <a:off x="7416594" y="3059528"/>
            <a:ext cx="3538538" cy="427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65869" r="7672" b="5500"/>
          <a:stretch/>
        </p:blipFill>
        <p:spPr bwMode="auto">
          <a:xfrm>
            <a:off x="7710488" y="3514624"/>
            <a:ext cx="3253846" cy="49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76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8" name="그룹 27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C06AD1E1-15AC-47D7-8403-E3418692F8E0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06330FE6-C4D0-4A04-A776-B7D7A99FEE8F}"/>
                </a:ext>
              </a:extLst>
            </p:cNvPr>
            <p:cNvSpPr txBox="1"/>
            <p:nvPr/>
          </p:nvSpPr>
          <p:spPr>
            <a:xfrm>
              <a:off x="3235015" y="365406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=""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확인</a:t>
              </a: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2479011" y="3211905"/>
              <a:ext cx="1500118" cy="338554"/>
              <a:chOff x="2479011" y="3211905"/>
              <a:chExt cx="1500118" cy="338554"/>
            </a:xfrm>
          </p:grpSpPr>
          <p:sp>
            <p:nvSpPr>
              <p:cNvPr id="39" name="TextBox 38">
                <a:extLst>
                  <a:ext uri="{FF2B5EF4-FFF2-40B4-BE49-F238E27FC236}">
                    <a16:creationId xmlns=""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=""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893" y="2944964"/>
            <a:ext cx="3619500" cy="342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t="37338" r="5556" b="12913"/>
          <a:stretch/>
        </p:blipFill>
        <p:spPr bwMode="auto">
          <a:xfrm>
            <a:off x="8734942" y="3377643"/>
            <a:ext cx="1295401" cy="56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2" name="꺾인 연결선 41"/>
          <p:cNvCxnSpPr>
            <a:stCxn id="3075" idx="2"/>
            <a:endCxn id="37" idx="3"/>
          </p:cNvCxnSpPr>
          <p:nvPr/>
        </p:nvCxnSpPr>
        <p:spPr>
          <a:xfrm rot="5400000">
            <a:off x="6521585" y="2297317"/>
            <a:ext cx="1212101" cy="4510017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8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3784813" y="3645950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3064813" y="3645950"/>
              <a:ext cx="720000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2696406" y="4062851"/>
              <a:ext cx="1082348" cy="324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휴대폰번호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3784813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5324916" y="4088582"/>
              <a:ext cx="900000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="" xmlns:a16="http://schemas.microsoft.com/office/drawing/2014/main" id="{CA4EFDCE-77D7-4351-98AF-C3C52E38BCEF}"/>
                </a:ext>
              </a:extLst>
            </p:cNvPr>
            <p:cNvSpPr/>
            <p:nvPr/>
          </p:nvSpPr>
          <p:spPr>
            <a:xfrm>
              <a:off x="3784813" y="4459679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1F98A6F7-E8CD-4FE2-9471-7C2693D557B1}"/>
                </a:ext>
              </a:extLst>
            </p:cNvPr>
            <p:cNvSpPr txBox="1"/>
            <p:nvPr/>
          </p:nvSpPr>
          <p:spPr>
            <a:xfrm>
              <a:off x="2875943" y="4467790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인증번호</a:t>
              </a:r>
              <a:endParaRPr lang="ko-KR" altLang="en-US" sz="14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="" xmlns:a16="http://schemas.microsoft.com/office/drawing/2014/main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2232025"/>
            <a:ext cx="35909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4" t="44059" r="2197" b="-1469"/>
          <a:stretch/>
        </p:blipFill>
        <p:spPr bwMode="auto">
          <a:xfrm>
            <a:off x="7923742" y="2631114"/>
            <a:ext cx="3558646" cy="59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1" name="꺾인 연결선 50"/>
          <p:cNvCxnSpPr>
            <a:stCxn id="4099" idx="2"/>
            <a:endCxn id="48" idx="3"/>
          </p:cNvCxnSpPr>
          <p:nvPr/>
        </p:nvCxnSpPr>
        <p:spPr>
          <a:xfrm rot="5400000">
            <a:off x="6322238" y="1777548"/>
            <a:ext cx="1931217" cy="4830439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3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294931" y="179110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428692" y="198276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493816" y="175279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381086" y="177902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grpSp>
        <p:nvGrpSpPr>
          <p:cNvPr id="3" name="그룹 2"/>
          <p:cNvGrpSpPr/>
          <p:nvPr/>
        </p:nvGrpSpPr>
        <p:grpSpPr>
          <a:xfrm>
            <a:off x="2106476" y="3116414"/>
            <a:ext cx="4351571" cy="2388093"/>
            <a:chOff x="2320315" y="3116414"/>
            <a:chExt cx="4351571" cy="2388093"/>
          </a:xfrm>
        </p:grpSpPr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3D558B93-576E-49BD-A1DF-A82C5870B448}"/>
                </a:ext>
              </a:extLst>
            </p:cNvPr>
            <p:cNvSpPr/>
            <p:nvPr/>
          </p:nvSpPr>
          <p:spPr>
            <a:xfrm>
              <a:off x="2320315" y="3116414"/>
              <a:ext cx="4351571" cy="23880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CB5C1986-20DE-450C-8EEE-D8BEE2F850C6}"/>
                </a:ext>
              </a:extLst>
            </p:cNvPr>
            <p:cNvSpPr/>
            <p:nvPr/>
          </p:nvSpPr>
          <p:spPr>
            <a:xfrm>
              <a:off x="3905735" y="4962617"/>
              <a:ext cx="1180730" cy="3915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확인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2696406" y="3211905"/>
              <a:ext cx="16930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비밀번호 재설정</a:t>
              </a:r>
            </a:p>
          </p:txBody>
        </p:sp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926168D9-25C6-4BD5-A34F-16F9D3262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3181879" y="3991529"/>
              <a:ext cx="2933243" cy="722520"/>
              <a:chOff x="2875943" y="3654062"/>
              <a:chExt cx="2933243" cy="72252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="" xmlns:a16="http://schemas.microsoft.com/office/drawing/2014/main" id="{E09BF372-DA70-4198-B7DA-153AF988B7F3}"/>
                  </a:ext>
                </a:extLst>
              </p:cNvPr>
              <p:cNvSpPr/>
              <p:nvPr/>
            </p:nvSpPr>
            <p:spPr>
              <a:xfrm>
                <a:off x="4379881" y="365406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FEABD6E8-C233-4CB3-A1FE-F2249F5A9579}"/>
                  </a:ext>
                </a:extLst>
              </p:cNvPr>
              <p:cNvSpPr txBox="1"/>
              <p:nvPr/>
            </p:nvSpPr>
            <p:spPr>
              <a:xfrm>
                <a:off x="2875943" y="3654062"/>
                <a:ext cx="15039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새로운 비밀번호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6FD49968-80A8-4E4B-A335-7AFF6CDEA4D8}"/>
                  </a:ext>
                </a:extLst>
              </p:cNvPr>
              <p:cNvSpPr txBox="1"/>
              <p:nvPr/>
            </p:nvSpPr>
            <p:spPr>
              <a:xfrm>
                <a:off x="3117997" y="4062851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비밀번호확인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a16="http://schemas.microsoft.com/office/drawing/2014/main" id="{B24D303F-14FF-4E5A-9729-31BA2B7D0763}"/>
                  </a:ext>
                </a:extLst>
              </p:cNvPr>
              <p:cNvSpPr/>
              <p:nvPr/>
            </p:nvSpPr>
            <p:spPr>
              <a:xfrm>
                <a:off x="4379881" y="4052582"/>
                <a:ext cx="1429305" cy="32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3" name="그룹 22"/>
          <p:cNvGrpSpPr/>
          <p:nvPr/>
        </p:nvGrpSpPr>
        <p:grpSpPr>
          <a:xfrm>
            <a:off x="7309904" y="2528964"/>
            <a:ext cx="3600450" cy="514350"/>
            <a:chOff x="7521574" y="3477179"/>
            <a:chExt cx="3600450" cy="51435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1574" y="3477179"/>
              <a:ext cx="3600450" cy="5143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9194795" y="3570453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새 비밀번호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576733" y="3632200"/>
              <a:ext cx="660400" cy="16933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" name="꺾인 연결선 24"/>
          <p:cNvCxnSpPr>
            <a:stCxn id="5122" idx="2"/>
            <a:endCxn id="15" idx="3"/>
          </p:cNvCxnSpPr>
          <p:nvPr/>
        </p:nvCxnSpPr>
        <p:spPr>
          <a:xfrm rot="5400000">
            <a:off x="5933847" y="1982094"/>
            <a:ext cx="2115062" cy="4237503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4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495357"/>
              </p:ext>
            </p:extLst>
          </p:nvPr>
        </p:nvGraphicFramePr>
        <p:xfrm>
          <a:off x="852978" y="2942107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회원관리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보호자회원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시터회원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1972732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87599" y="2340602"/>
            <a:ext cx="5329523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50B1D973-A606-4672-A156-F2ECC2957FA1}"/>
              </a:ext>
            </a:extLst>
          </p:cNvPr>
          <p:cNvSpPr/>
          <p:nvPr/>
        </p:nvSpPr>
        <p:spPr>
          <a:xfrm>
            <a:off x="2556401" y="2800354"/>
            <a:ext cx="4995865" cy="3142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회원리스트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5664054" y="2226733"/>
            <a:ext cx="6010457" cy="668867"/>
            <a:chOff x="5511798" y="2252133"/>
            <a:chExt cx="6010457" cy="668867"/>
          </a:xfrm>
        </p:grpSpPr>
        <p:sp>
          <p:nvSpPr>
            <p:cNvPr id="21" name="직사각형 20"/>
            <p:cNvSpPr/>
            <p:nvPr/>
          </p:nvSpPr>
          <p:spPr>
            <a:xfrm>
              <a:off x="5511798" y="2252133"/>
              <a:ext cx="6010457" cy="66886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054" y="2393690"/>
              <a:ext cx="56673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61" y="3007730"/>
            <a:ext cx="6800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" name="꺾인 연결선 26"/>
          <p:cNvCxnSpPr>
            <a:stCxn id="6149" idx="2"/>
          </p:cNvCxnSpPr>
          <p:nvPr/>
        </p:nvCxnSpPr>
        <p:spPr>
          <a:xfrm rot="5400000">
            <a:off x="7312681" y="3409977"/>
            <a:ext cx="487353" cy="143545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9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42522"/>
              </p:ext>
            </p:extLst>
          </p:nvPr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057E928E-C73B-4365-BB49-C726C5026622}"/>
              </a:ext>
            </a:extLst>
          </p:cNvPr>
          <p:cNvSpPr/>
          <p:nvPr/>
        </p:nvSpPr>
        <p:spPr>
          <a:xfrm>
            <a:off x="2640472" y="2455803"/>
            <a:ext cx="84036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중요 공지</a:t>
            </a:r>
            <a:endParaRPr lang="en-US" altLang="ko-KR" sz="1000" b="1" dirty="0"/>
          </a:p>
        </p:txBody>
      </p:sp>
      <p:pic>
        <p:nvPicPr>
          <p:cNvPr id="21" name="Picture 2">
            <a:extLst>
              <a:ext uri="{FF2B5EF4-FFF2-40B4-BE49-F238E27FC236}">
                <a16:creationId xmlns="" xmlns:a16="http://schemas.microsoft.com/office/drawing/2014/main" id="{F2FEE808-F444-4BDC-97DC-C6055C757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32" y="2553248"/>
            <a:ext cx="103097" cy="12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65388A5F-64F3-40B2-AE2F-878459278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997" y="3122640"/>
            <a:ext cx="5142543" cy="2588154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69AC0CA2-04FC-46A4-B109-C701D97DA859}"/>
              </a:ext>
            </a:extLst>
          </p:cNvPr>
          <p:cNvGrpSpPr/>
          <p:nvPr/>
        </p:nvGrpSpPr>
        <p:grpSpPr>
          <a:xfrm>
            <a:off x="2675061" y="2766727"/>
            <a:ext cx="4767544" cy="235480"/>
            <a:chOff x="3807870" y="2602057"/>
            <a:chExt cx="6606990" cy="261610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6C8387F4-3523-43BC-AC74-FC9BE8E8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7" y="2602448"/>
              <a:ext cx="6005593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B6F53C2D-ED16-4DD8-94EF-3B1703F41273}"/>
                </a:ext>
              </a:extLst>
            </p:cNvPr>
            <p:cNvSpPr txBox="1"/>
            <p:nvPr/>
          </p:nvSpPr>
          <p:spPr>
            <a:xfrm>
              <a:off x="3807870" y="260205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제목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53" y="3616334"/>
            <a:ext cx="5419725" cy="695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Accept"/>
          <p:cNvSpPr>
            <a:spLocks noChangeAspect="1"/>
          </p:cNvSpPr>
          <p:nvPr/>
        </p:nvSpPr>
        <p:spPr bwMode="auto">
          <a:xfrm>
            <a:off x="2522093" y="2526192"/>
            <a:ext cx="127000" cy="112712"/>
          </a:xfrm>
          <a:custGeom>
            <a:avLst/>
            <a:gdLst>
              <a:gd name="T0" fmla="*/ 504 w 525"/>
              <a:gd name="T1" fmla="*/ 3 h 467"/>
              <a:gd name="T2" fmla="*/ 495 w 525"/>
              <a:gd name="T3" fmla="*/ 9 h 467"/>
              <a:gd name="T4" fmla="*/ 223 w 525"/>
              <a:gd name="T5" fmla="*/ 431 h 467"/>
              <a:gd name="T6" fmla="*/ 35 w 525"/>
              <a:gd name="T7" fmla="*/ 262 h 467"/>
              <a:gd name="T8" fmla="*/ 18 w 525"/>
              <a:gd name="T9" fmla="*/ 282 h 467"/>
              <a:gd name="T10" fmla="*/ 217 w 525"/>
              <a:gd name="T11" fmla="*/ 462 h 467"/>
              <a:gd name="T12" fmla="*/ 237 w 525"/>
              <a:gd name="T13" fmla="*/ 459 h 467"/>
              <a:gd name="T14" fmla="*/ 518 w 525"/>
              <a:gd name="T15" fmla="*/ 23 h 467"/>
              <a:gd name="T16" fmla="*/ 504 w 525"/>
              <a:gd name="T17" fmla="*/ 3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5" h="467">
                <a:moveTo>
                  <a:pt x="504" y="3"/>
                </a:moveTo>
                <a:cubicBezTo>
                  <a:pt x="500" y="3"/>
                  <a:pt x="497" y="6"/>
                  <a:pt x="495" y="9"/>
                </a:cubicBezTo>
                <a:lnTo>
                  <a:pt x="223" y="431"/>
                </a:lnTo>
                <a:lnTo>
                  <a:pt x="35" y="262"/>
                </a:lnTo>
                <a:cubicBezTo>
                  <a:pt x="22" y="245"/>
                  <a:pt x="0" y="271"/>
                  <a:pt x="18" y="282"/>
                </a:cubicBezTo>
                <a:lnTo>
                  <a:pt x="217" y="462"/>
                </a:lnTo>
                <a:cubicBezTo>
                  <a:pt x="223" y="467"/>
                  <a:pt x="232" y="466"/>
                  <a:pt x="237" y="459"/>
                </a:cubicBezTo>
                <a:lnTo>
                  <a:pt x="518" y="23"/>
                </a:lnTo>
                <a:cubicBezTo>
                  <a:pt x="525" y="13"/>
                  <a:pt x="515" y="0"/>
                  <a:pt x="504" y="3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9024" y="2755433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수입정산방법입니다</a:t>
            </a:r>
            <a:endParaRPr lang="ko-KR" altLang="en-US" sz="1050"/>
          </a:p>
        </p:txBody>
      </p:sp>
      <p:sp>
        <p:nvSpPr>
          <p:cNvPr id="34" name="TextBox 33"/>
          <p:cNvSpPr txBox="1"/>
          <p:nvPr/>
        </p:nvSpPr>
        <p:spPr>
          <a:xfrm>
            <a:off x="2649093" y="3276600"/>
            <a:ext cx="479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수입은 매주 수요일에 회사 수수료 및 </a:t>
            </a:r>
            <a:r>
              <a:rPr lang="ko-KR" altLang="en-US" sz="1200" dirty="0" err="1"/>
              <a:t>원천세</a:t>
            </a:r>
            <a:r>
              <a:rPr lang="ko-KR" altLang="en-US" sz="1200" dirty="0"/>
              <a:t> 제외한 </a:t>
            </a:r>
            <a:r>
              <a:rPr lang="ko-KR" altLang="en-US" sz="1200" dirty="0" smtClean="0"/>
              <a:t>금액을 </a:t>
            </a:r>
            <a:r>
              <a:rPr lang="ko-KR" altLang="en-US" sz="1200" dirty="0" err="1" smtClean="0"/>
              <a:t>펫시터님께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계좌로 정산해드리고 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감사합니다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6" name="꺾인 연결선 35"/>
          <p:cNvCxnSpPr>
            <a:stCxn id="7170" idx="2"/>
            <a:endCxn id="28" idx="3"/>
          </p:cNvCxnSpPr>
          <p:nvPr/>
        </p:nvCxnSpPr>
        <p:spPr>
          <a:xfrm rot="5400000">
            <a:off x="6489597" y="3458578"/>
            <a:ext cx="1564639" cy="3270800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50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978137" y="2055997"/>
            <a:ext cx="1005403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CC9FB6A4-E4AB-4129-8E72-EF46A0C66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67926"/>
              </p:ext>
            </p:extLst>
          </p:nvPr>
        </p:nvGraphicFramePr>
        <p:xfrm>
          <a:off x="836269" y="2874374"/>
          <a:ext cx="1363133" cy="370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공지사항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94A1B6D8-7EFA-475D-8E5A-A5AF12B24C69}"/>
              </a:ext>
            </a:extLst>
          </p:cNvPr>
          <p:cNvSpPr/>
          <p:nvPr/>
        </p:nvSpPr>
        <p:spPr>
          <a:xfrm>
            <a:off x="2475433" y="2788478"/>
            <a:ext cx="5161499" cy="31551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 리스트</a:t>
            </a:r>
          </a:p>
        </p:txBody>
      </p:sp>
      <p:cxnSp>
        <p:nvCxnSpPr>
          <p:cNvPr id="36" name="꺾인 연결선 35"/>
          <p:cNvCxnSpPr>
            <a:stCxn id="9219" idx="2"/>
          </p:cNvCxnSpPr>
          <p:nvPr/>
        </p:nvCxnSpPr>
        <p:spPr>
          <a:xfrm rot="5400000">
            <a:off x="6735849" y="3231144"/>
            <a:ext cx="605117" cy="166467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360" y="2438701"/>
            <a:ext cx="3733800" cy="42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67" y="2949360"/>
            <a:ext cx="8460151" cy="8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68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6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682261" y="173199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682261" y="2055997"/>
            <a:ext cx="72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682261" y="1731997"/>
            <a:ext cx="1057991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75325" y="17639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3208" y="17642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공지사항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1091" y="1764256"/>
            <a:ext cx="1425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반려동물프로그램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4054" y="176425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장거리이동서비스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8" y="2340602"/>
            <a:ext cx="1343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Logged by </a:t>
            </a:r>
            <a:r>
              <a:rPr lang="ko-KR" altLang="en-US" sz="1100" dirty="0"/>
              <a:t>관리자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07297" y="2602212"/>
            <a:ext cx="635000" cy="186267"/>
          </a:xfrm>
          <a:prstGeom prst="rect">
            <a:avLst/>
          </a:prstGeom>
          <a:ln w="63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logout</a:t>
            </a:r>
            <a:endParaRPr lang="ko-KR" altLang="en-US" sz="1000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4025010" y="2055997"/>
            <a:ext cx="145137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370667" y="2340602"/>
            <a:ext cx="5376333" cy="3711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D5CB2EF8-C047-4A44-910A-50D52D5FE5CD}"/>
              </a:ext>
            </a:extLst>
          </p:cNvPr>
          <p:cNvGrpSpPr/>
          <p:nvPr/>
        </p:nvGrpSpPr>
        <p:grpSpPr>
          <a:xfrm>
            <a:off x="4481149" y="5759947"/>
            <a:ext cx="1155367" cy="232702"/>
            <a:chOff x="5597933" y="5855274"/>
            <a:chExt cx="2037565" cy="328991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DF7C4E6F-5FE3-4AF2-AF75-543E6073E101}"/>
                </a:ext>
              </a:extLst>
            </p:cNvPr>
            <p:cNvSpPr/>
            <p:nvPr/>
          </p:nvSpPr>
          <p:spPr>
            <a:xfrm>
              <a:off x="5597933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취소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E8982CC3-9C28-4FDF-B37A-A210933F8AF4}"/>
                </a:ext>
              </a:extLst>
            </p:cNvPr>
            <p:cNvSpPr/>
            <p:nvPr/>
          </p:nvSpPr>
          <p:spPr>
            <a:xfrm>
              <a:off x="6690102" y="5855274"/>
              <a:ext cx="945396" cy="3289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등록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B6A98CEE-EEED-4DD4-9664-37E7F810E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435" y="2870199"/>
            <a:ext cx="5144566" cy="2802467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/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AFF6B577-B6A5-4479-8A34-19B5BD9CBEC3}"/>
              </a:ext>
            </a:extLst>
          </p:cNvPr>
          <p:cNvGrpSpPr/>
          <p:nvPr/>
        </p:nvGrpSpPr>
        <p:grpSpPr>
          <a:xfrm>
            <a:off x="2475434" y="2532264"/>
            <a:ext cx="5144566" cy="256215"/>
            <a:chOff x="3702767" y="2602448"/>
            <a:chExt cx="5144566" cy="256215"/>
          </a:xfrm>
        </p:grpSpPr>
        <p:sp>
          <p:nvSpPr>
            <p:cNvPr id="24" name="직사각형 23">
              <a:extLst>
                <a:ext uri="{FF2B5EF4-FFF2-40B4-BE49-F238E27FC236}">
                  <a16:creationId xmlns="" xmlns:a16="http://schemas.microsoft.com/office/drawing/2014/main" id="{4DF168A1-B459-456E-AB9E-1BF29E9A9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914" y="2602448"/>
              <a:ext cx="4703419" cy="256215"/>
            </a:xfrm>
            <a:prstGeom prst="rect">
              <a:avLst/>
            </a:prstGeom>
            <a:noFill/>
            <a:ln w="6350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84161B6A-8DBB-4670-9920-1AFE9EA200CD}"/>
                </a:ext>
              </a:extLst>
            </p:cNvPr>
            <p:cNvSpPr txBox="1"/>
            <p:nvPr/>
          </p:nvSpPr>
          <p:spPr>
            <a:xfrm>
              <a:off x="3702767" y="261244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제목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2636"/>
            <a:ext cx="5934075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6" y="2950631"/>
            <a:ext cx="2253193" cy="2253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935538" y="2532264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반려동물 </a:t>
            </a:r>
            <a:r>
              <a:rPr lang="ko-KR" altLang="en-US" sz="1100" dirty="0" err="1" smtClean="0"/>
              <a:t>집밥만들기</a:t>
            </a:r>
            <a:endParaRPr lang="ko-KR" altLang="en-US" sz="1100" dirty="0"/>
          </a:p>
        </p:txBody>
      </p:sp>
      <p:cxnSp>
        <p:nvCxnSpPr>
          <p:cNvPr id="30" name="꺾인 연결선 29"/>
          <p:cNvCxnSpPr>
            <a:stCxn id="8194" idx="2"/>
            <a:endCxn id="20" idx="3"/>
          </p:cNvCxnSpPr>
          <p:nvPr/>
        </p:nvCxnSpPr>
        <p:spPr>
          <a:xfrm rot="5400000">
            <a:off x="5712734" y="2525993"/>
            <a:ext cx="3274087" cy="3426522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="" xmlns:a16="http://schemas.microsoft.com/office/drawing/2014/main" id="{D400EE1E-20CB-49CF-A07A-49693EC0F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584648"/>
              </p:ext>
            </p:extLst>
          </p:nvPr>
        </p:nvGraphicFramePr>
        <p:xfrm>
          <a:off x="844736" y="2870199"/>
          <a:ext cx="1363133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31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반려동물프로그램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프로그램관리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신청관리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836267" y="2340602"/>
            <a:ext cx="1371600" cy="37114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03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95998" y="1021888"/>
          <a:ext cx="10800004" cy="4745940"/>
        </p:xfrm>
        <a:graphic>
          <a:graphicData uri="http://schemas.openxmlformats.org/drawingml/2006/table">
            <a:tbl>
              <a:tblPr/>
              <a:tblGrid>
                <a:gridCol w="745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9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2449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21957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447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4110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37147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35175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22066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세부유형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기능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앱</a:t>
                      </a:r>
                      <a:endParaRPr lang="ko-KR" altLang="en-US" sz="12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2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8000"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리스트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신청중인 인원 조회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9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최민기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반려동물 프로그램을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보호자 회원과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회원상세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자세한 정보</a:t>
                      </a:r>
                      <a:r>
                        <a:rPr lang="en-US" altLang="ko-KR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시터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 및 삭제 기능 추가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목록을 출력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등록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사이트의 공지사항 삭제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4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관리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장거리 이동 서비스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신청한 회원 목록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44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4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</a:p>
                  </a:txBody>
                  <a:tcPr marL="3759" marR="3759" marT="375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페이지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화면 구성 및 회사 이미지 구성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김형준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1600" b="0" i="0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759" marR="3759" marT="375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0459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10182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 smtClean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altLang="ja-JP" sz="4400" b="1" spc="-15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QL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=""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2C88A6A-9EE5-43F3-8DB2-D705BE56968A}"/>
              </a:ext>
            </a:extLst>
          </p:cNvPr>
          <p:cNvCxnSpPr/>
          <p:nvPr/>
        </p:nvCxnSpPr>
        <p:spPr>
          <a:xfrm>
            <a:off x="3280096" y="2348918"/>
            <a:ext cx="62162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F861-6DF0-4DCF-8542-36B8E9293364}"/>
              </a:ext>
            </a:extLst>
          </p:cNvPr>
          <p:cNvSpPr txBox="1"/>
          <p:nvPr/>
        </p:nvSpPr>
        <p:spPr>
          <a:xfrm>
            <a:off x="3277299" y="1902816"/>
            <a:ext cx="2818701" cy="46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Bookman Old Style" panose="02050604050505020204" pitchFamily="18" charset="0"/>
                <a:cs typeface="Arial" panose="020B0604020202020204" pitchFamily="34" charset="0"/>
              </a:rPr>
              <a:t>화면설계서</a:t>
            </a:r>
            <a:r>
              <a:rPr lang="ko-KR" altLang="en-US" sz="2400" dirty="0">
                <a:latin typeface="+mj-l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AE0B6A-CC52-48BC-961D-C5BA09945829}"/>
              </a:ext>
            </a:extLst>
          </p:cNvPr>
          <p:cNvSpPr txBox="1"/>
          <p:nvPr/>
        </p:nvSpPr>
        <p:spPr>
          <a:xfrm>
            <a:off x="7172589" y="2459372"/>
            <a:ext cx="32717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err="1">
                <a:solidFill>
                  <a:srgbClr val="FF0000"/>
                </a:solidFill>
              </a:rPr>
              <a:t>메인페이지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회원등록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 관리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회원 서비스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관리자페이지</a:t>
            </a:r>
          </a:p>
        </p:txBody>
      </p:sp>
    </p:spTree>
    <p:extLst>
      <p:ext uri="{BB962C8B-B14F-4D97-AF65-F5344CB8AC3E}">
        <p14:creationId xmlns:p14="http://schemas.microsoft.com/office/powerpoint/2010/main" val="97475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61208" y="1807269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2680158" y="2427243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="" xmlns:a16="http://schemas.microsoft.com/office/drawing/2014/main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="" xmlns:a16="http://schemas.microsoft.com/office/drawing/2014/main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="" xmlns:a16="http://schemas.microsoft.com/office/drawing/2014/main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="" xmlns:a16="http://schemas.microsoft.com/office/drawing/2014/main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="" xmlns:a16="http://schemas.microsoft.com/office/drawing/2014/main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="" xmlns:a16="http://schemas.microsoft.com/office/drawing/2014/main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="" xmlns:a16="http://schemas.microsoft.com/office/drawing/2014/main" id="{BCFA1A58-6C19-4112-B791-4BDC49AABDF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507-09\Downloads\제목을 입력해주세요._1.png">
            <a:extLst>
              <a:ext uri="{FF2B5EF4-FFF2-40B4-BE49-F238E27FC236}">
                <a16:creationId xmlns="" xmlns:a16="http://schemas.microsoft.com/office/drawing/2014/main" id="{7F2B669B-643A-4F27-A52A-D38CC65BC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="" xmlns:a16="http://schemas.microsoft.com/office/drawing/2014/main" id="{9EB07960-F27F-4C1C-82F9-B133F5EC3C9A}"/>
              </a:ext>
            </a:extLst>
          </p:cNvPr>
          <p:cNvCxnSpPr>
            <a:cxnSpLocks/>
          </p:cNvCxnSpPr>
          <p:nvPr/>
        </p:nvCxnSpPr>
        <p:spPr>
          <a:xfrm>
            <a:off x="2682329" y="265252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="" xmlns:a16="http://schemas.microsoft.com/office/drawing/2014/main" id="{AA682A90-9FA7-4A8C-A316-E5A16292E5B4}"/>
              </a:ext>
            </a:extLst>
          </p:cNvPr>
          <p:cNvCxnSpPr>
            <a:cxnSpLocks/>
          </p:cNvCxnSpPr>
          <p:nvPr/>
        </p:nvCxnSpPr>
        <p:spPr>
          <a:xfrm>
            <a:off x="2682329" y="267679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9E5A7733-9671-498A-8D69-F089C99F1E0D}"/>
              </a:ext>
            </a:extLst>
          </p:cNvPr>
          <p:cNvCxnSpPr>
            <a:cxnSpLocks/>
          </p:cNvCxnSpPr>
          <p:nvPr/>
        </p:nvCxnSpPr>
        <p:spPr>
          <a:xfrm>
            <a:off x="2680158" y="2398384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3051</Words>
  <Application>Microsoft Office PowerPoint</Application>
  <PresentationFormat>사용자 지정</PresentationFormat>
  <Paragraphs>1710</Paragraphs>
  <Slides>61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507-09</cp:lastModifiedBy>
  <cp:revision>58</cp:revision>
  <dcterms:created xsi:type="dcterms:W3CDTF">2020-02-03T12:27:32Z</dcterms:created>
  <dcterms:modified xsi:type="dcterms:W3CDTF">2020-02-13T09:13:25Z</dcterms:modified>
</cp:coreProperties>
</file>