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화면설계서 </a:t>
            </a:r>
            <a:r>
              <a:rPr lang="en-US" altLang="ko-KR" sz="2400" dirty="0" smtClean="0"/>
              <a:t>- SQL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35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화면설계서 </a:t>
            </a:r>
            <a:r>
              <a:rPr lang="en-US" altLang="ko-KR" sz="2400" dirty="0" smtClean="0"/>
              <a:t>- SQL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27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화면설계서 </a:t>
            </a:r>
            <a:r>
              <a:rPr lang="en-US" altLang="ko-KR" sz="2400" dirty="0" smtClean="0"/>
              <a:t>- SQL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7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사진첩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케어목록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캘린더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1342176" y="4862639"/>
            <a:ext cx="516066" cy="111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자기소개 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5431130" y="3783473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</a:t>
            </a:r>
            <a:r>
              <a:rPr lang="ko-KR" altLang="en-US" dirty="0" smtClean="0"/>
              <a:t>프로필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시터</a:t>
            </a:r>
            <a:r>
              <a:rPr lang="ko-KR" altLang="en-US" dirty="0" smtClean="0"/>
              <a:t> 사진첩 테이블</a:t>
            </a:r>
            <a:endParaRPr lang="ko-KR" altLang="en-US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lt"/>
              </a:rPr>
              <a:t>화면설계서 </a:t>
            </a:r>
            <a:r>
              <a:rPr lang="en-US" altLang="ko-KR" sz="2400" dirty="0" smtClean="0">
                <a:latin typeface="+mj-lt"/>
              </a:rPr>
              <a:t>– SQL 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100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Microsoft Office PowerPoint</Application>
  <PresentationFormat>와이드스크린</PresentationFormat>
  <Paragraphs>1082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ＭＳ Ｐゴシック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507-15</cp:lastModifiedBy>
  <cp:revision>2</cp:revision>
  <dcterms:created xsi:type="dcterms:W3CDTF">2020-02-13T09:23:44Z</dcterms:created>
  <dcterms:modified xsi:type="dcterms:W3CDTF">2020-02-13T09:24:15Z</dcterms:modified>
</cp:coreProperties>
</file>