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91" r:id="rId12"/>
    <p:sldId id="293" r:id="rId13"/>
    <p:sldId id="292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8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</a:t>
            </a:r>
            <a:r>
              <a:rPr lang="ko-KR" altLang="en-US" smtClean="0"/>
              <a:t>신</a:t>
            </a:r>
            <a:r>
              <a:rPr lang="ko-KR" altLang="en-US"/>
              <a:t>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------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59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899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r>
              <a:rPr lang="en-US" altLang="ko-KR" smtClean="0"/>
              <a:t>-&gt;</a:t>
            </a:r>
            <a:r>
              <a:rPr lang="ko-KR" altLang="en-US" smtClean="0"/>
              <a:t>검색결과</a:t>
            </a:r>
            <a:r>
              <a:rPr lang="en-US" altLang="ko-KR" smtClean="0"/>
              <a:t>(</a:t>
            </a:r>
            <a:r>
              <a:rPr lang="ko-KR" altLang="en-US" smtClean="0"/>
              <a:t>앱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8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</a:t>
            </a:r>
            <a:r>
              <a:rPr lang="ko-KR" altLang="en-US" smtClean="0"/>
              <a:t>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36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메인페이지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찾기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로그인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관리자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고객센터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시터검색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사이트관리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검색 결과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상세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채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결제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개별 문의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마이페이지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예약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회원탈퇴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소개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이용현황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30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72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46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670</Words>
  <Application>Microsoft Office PowerPoint</Application>
  <PresentationFormat>사용자 지정</PresentationFormat>
  <Paragraphs>303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62</cp:revision>
  <dcterms:created xsi:type="dcterms:W3CDTF">2020-02-03T12:27:32Z</dcterms:created>
  <dcterms:modified xsi:type="dcterms:W3CDTF">2020-02-06T07:47:29Z</dcterms:modified>
</cp:coreProperties>
</file>