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4" r:id="rId6"/>
    <p:sldId id="285" r:id="rId7"/>
    <p:sldId id="28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3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3" y="2313051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5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4" y="3044280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4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요구사항정의서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흐름도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2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4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반려동물과 함께 사는 가구 비율이 꾸준히 증가함으로 새로운 가구 형태로 자리 잡고 있으며</a:t>
              </a:r>
              <a:r>
                <a:rPr lang="en-US" altLang="ko-KR" dirty="0" smtClean="0"/>
                <a:t>,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</a:t>
              </a:r>
              <a:r>
                <a:rPr lang="ko-KR" altLang="en-US" dirty="0" smtClean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반려동물이 집에 혼자 있는 시간은 평균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시간으로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r>
                <a:rPr lang="ko-KR" altLang="en-US" dirty="0" smtClean="0"/>
                <a:t>시간 이상 혼자 지내는 경우도 </a:t>
              </a:r>
              <a:r>
                <a:rPr lang="en-US" altLang="ko-KR" dirty="0" smtClean="0"/>
                <a:t>6.8%</a:t>
              </a:r>
              <a:r>
                <a:rPr lang="ko-KR" altLang="en-US" dirty="0" smtClean="0"/>
                <a:t>에 달한다</a:t>
              </a:r>
              <a:r>
                <a:rPr lang="en-US" altLang="ko-KR" dirty="0" smtClean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애견호텔이나 병원에 반려동물을 맡기기 불안한 </a:t>
              </a:r>
              <a:r>
                <a:rPr lang="ko-KR" altLang="en-US" dirty="0" err="1" smtClean="0"/>
                <a:t>반려인들을</a:t>
              </a:r>
              <a:r>
                <a:rPr lang="ko-KR" altLang="en-US" dirty="0" smtClean="0"/>
                <a:t> 위해 </a:t>
              </a:r>
              <a:r>
                <a:rPr lang="ko-KR" altLang="en-US" dirty="0" err="1" smtClean="0"/>
                <a:t>베이비시터처럼</a:t>
              </a:r>
              <a:r>
                <a:rPr lang="ko-KR" altLang="en-US" dirty="0" smtClean="0"/>
                <a:t> 방문하여 반려동물 돌봄 서비스를 제공하는 </a:t>
              </a:r>
              <a:r>
                <a:rPr lang="ko-KR" altLang="en-US" dirty="0" err="1" smtClean="0"/>
                <a:t>펫시터를</a:t>
              </a:r>
              <a:r>
                <a:rPr lang="ko-KR" altLang="en-US" dirty="0" smtClean="0"/>
                <a:t> 주제로 선정하였다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1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1"/>
            <a:ext cx="3995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1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0" cy="44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0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99</Words>
  <Application>Microsoft Office PowerPoint</Application>
  <PresentationFormat>사용자 지정</PresentationFormat>
  <Paragraphs>19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21</cp:revision>
  <dcterms:created xsi:type="dcterms:W3CDTF">2020-02-03T12:27:32Z</dcterms:created>
  <dcterms:modified xsi:type="dcterms:W3CDTF">2020-02-04T04:59:07Z</dcterms:modified>
</cp:coreProperties>
</file>