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6" r:id="rId23"/>
    <p:sldId id="334" r:id="rId24"/>
    <p:sldId id="335" r:id="rId25"/>
    <p:sldId id="288" r:id="rId26"/>
    <p:sldId id="289" r:id="rId27"/>
    <p:sldId id="290" r:id="rId28"/>
    <p:sldId id="291" r:id="rId29"/>
    <p:sldId id="309" r:id="rId30"/>
    <p:sldId id="310" r:id="rId31"/>
    <p:sldId id="311" r:id="rId32"/>
    <p:sldId id="312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40" r:id="rId44"/>
    <p:sldId id="28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22818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831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55994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1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6826"/>
              </p:ext>
            </p:extLst>
          </p:nvPr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2556</Words>
  <Application>Microsoft Office PowerPoint</Application>
  <PresentationFormat>사용자 지정</PresentationFormat>
  <Paragraphs>1413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38</cp:revision>
  <dcterms:created xsi:type="dcterms:W3CDTF">2020-02-03T12:27:32Z</dcterms:created>
  <dcterms:modified xsi:type="dcterms:W3CDTF">2020-02-06T07:28:42Z</dcterms:modified>
</cp:coreProperties>
</file>