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66" r:id="rId13"/>
    <p:sldId id="367" r:id="rId14"/>
    <p:sldId id="363" r:id="rId15"/>
    <p:sldId id="364" r:id="rId16"/>
    <p:sldId id="365" r:id="rId17"/>
    <p:sldId id="279" r:id="rId18"/>
    <p:sldId id="280" r:id="rId19"/>
    <p:sldId id="281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8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9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14606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335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927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2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8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11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10"/>
            <a:ext cx="3238952" cy="457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3836674"/>
            <a:ext cx="1714739" cy="521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45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868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8" y="4243183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7548" y="4243183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263219" y="4786184"/>
            <a:ext cx="565020" cy="480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96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8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05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6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818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8709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52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73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3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1342176" y="4862639"/>
            <a:ext cx="516066" cy="1116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550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5431130" y="3783473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07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41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10" idx="2"/>
          </p:cNvCxnSpPr>
          <p:nvPr/>
        </p:nvCxnSpPr>
        <p:spPr>
          <a:xfrm flipH="1">
            <a:off x="4340352" y="4706761"/>
            <a:ext cx="2661328" cy="3411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667" y="2487436"/>
            <a:ext cx="8582025" cy="2219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97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stCxn id="12" idx="2"/>
          </p:cNvCxnSpPr>
          <p:nvPr/>
        </p:nvCxnSpPr>
        <p:spPr>
          <a:xfrm>
            <a:off x="6096000" y="3867150"/>
            <a:ext cx="938531" cy="12978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950" y="2990850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46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3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199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39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40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9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9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화면설계서 </a:t>
            </a:r>
            <a:r>
              <a:rPr lang="en-US" altLang="ko-KR" sz="2400" dirty="0">
                <a:latin typeface="+mj-lt"/>
              </a:rPr>
              <a:t>– SQL </a:t>
            </a:r>
            <a:endParaRPr lang="ko-KR" altLang="en-US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1100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2364</Words>
  <Application>Microsoft Office PowerPoint</Application>
  <PresentationFormat>와이드스크린</PresentationFormat>
  <Paragraphs>1264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k john</cp:lastModifiedBy>
  <cp:revision>4</cp:revision>
  <dcterms:created xsi:type="dcterms:W3CDTF">2020-02-13T09:23:44Z</dcterms:created>
  <dcterms:modified xsi:type="dcterms:W3CDTF">2020-02-13T11:17:07Z</dcterms:modified>
</cp:coreProperties>
</file>