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337" r:id="rId5"/>
    <p:sldId id="338" r:id="rId6"/>
    <p:sldId id="339" r:id="rId7"/>
    <p:sldId id="287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327" r:id="rId16"/>
    <p:sldId id="345" r:id="rId17"/>
    <p:sldId id="329" r:id="rId18"/>
    <p:sldId id="346" r:id="rId19"/>
    <p:sldId id="331" r:id="rId20"/>
    <p:sldId id="332" r:id="rId21"/>
    <p:sldId id="333" r:id="rId22"/>
    <p:sldId id="344" r:id="rId23"/>
    <p:sldId id="334" r:id="rId24"/>
    <p:sldId id="335" r:id="rId25"/>
    <p:sldId id="341" r:id="rId26"/>
    <p:sldId id="342" r:id="rId27"/>
    <p:sldId id="343" r:id="rId28"/>
    <p:sldId id="288" r:id="rId29"/>
    <p:sldId id="289" r:id="rId30"/>
    <p:sldId id="290" r:id="rId31"/>
    <p:sldId id="291" r:id="rId32"/>
    <p:sldId id="309" r:id="rId33"/>
    <p:sldId id="310" r:id="rId34"/>
    <p:sldId id="311" r:id="rId35"/>
    <p:sldId id="312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40" r:id="rId47"/>
    <p:sldId id="28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회원탈퇴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800" dirty="0" smtClean="0">
                <a:solidFill>
                  <a:schemeClr val="tx1"/>
                </a:solidFill>
              </a:rPr>
              <a:t> 정보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계좌등록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보호자 </a:t>
            </a:r>
            <a:r>
              <a:rPr lang="ko-KR" altLang="en-US" dirty="0"/>
              <a:t>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보호자 </a:t>
            </a:r>
            <a:r>
              <a:rPr lang="ko-KR" altLang="en-US" sz="1600" dirty="0"/>
              <a:t>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878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시터검색</a:t>
            </a:r>
            <a:r>
              <a:rPr lang="en-US" altLang="ko-KR" smtClean="0"/>
              <a:t>-&gt;</a:t>
            </a:r>
            <a:r>
              <a:rPr lang="ko-KR" altLang="en-US" smtClean="0"/>
              <a:t>검색결과</a:t>
            </a:r>
            <a:r>
              <a:rPr lang="en-US" altLang="ko-KR" smtClean="0"/>
              <a:t>(</a:t>
            </a:r>
            <a:r>
              <a:rPr lang="ko-KR" altLang="en-US" smtClean="0"/>
              <a:t>앱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맡아줄 사람을 찾아보세요</a:t>
            </a:r>
            <a:r>
              <a:rPr lang="en-US" altLang="ko-KR" sz="1200" smtClean="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시터검색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시터 리스트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지도로 위치 표시</a:t>
            </a:r>
            <a:endParaRPr lang="en-US" altLang="ko-KR" sz="1600" smtClean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맡기</a:t>
            </a:r>
            <a:r>
              <a:rPr lang="ko-KR" altLang="en-US" sz="900"/>
              <a:t>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 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수용가능 펫 무게</a:t>
            </a:r>
            <a:r>
              <a:rPr lang="en-US" altLang="ko-KR" sz="1050" smtClean="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46</a:t>
            </a:r>
            <a:r>
              <a:rPr lang="ko-KR" altLang="en-US" sz="900" smtClean="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1.</a:t>
            </a:r>
            <a:r>
              <a:rPr lang="ko-KR" altLang="en-US" sz="900" smtClean="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오랜경험과 노하우로</a:t>
            </a:r>
            <a:r>
              <a:rPr lang="en-US" altLang="ko-KR" sz="900" smtClean="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2.</a:t>
            </a:r>
            <a:r>
              <a:rPr lang="ko-KR" altLang="en-US" sz="900" smtClean="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300,000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베테랑 동물관리사입니다</a:t>
            </a:r>
            <a:r>
              <a:rPr lang="en-US" altLang="ko-KR" sz="900" smtClean="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</a:t>
            </a:r>
            <a:r>
              <a:rPr lang="en-US" altLang="ko-KR" sz="900" smtClean="0"/>
              <a:t>.</a:t>
            </a:r>
            <a:r>
              <a:rPr lang="ko-KR" altLang="en-US" sz="900" smtClean="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하루 </a:t>
            </a:r>
            <a:r>
              <a:rPr lang="en-US" altLang="ko-KR" sz="900" smtClean="0"/>
              <a:t>80,000 </a:t>
            </a:r>
            <a:r>
              <a:rPr lang="ko-KR" altLang="en-US" sz="900" smtClean="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수많은 동물을 관리해왔습</a:t>
            </a:r>
            <a:r>
              <a:rPr lang="en-US" altLang="ko-KR" sz="900" smtClean="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4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</a:t>
            </a:r>
            <a:r>
              <a:rPr lang="ko-KR" altLang="en-US" smtClean="0"/>
              <a:t>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기간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예약 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서비스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검색결과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18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2193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8329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79506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5535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15755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7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793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3155236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664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35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1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007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67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장거리 이동서비스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6826"/>
              </p:ext>
            </p:extLst>
          </p:nvPr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이동서비스 예약신청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3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2875</Words>
  <Application>Microsoft Office PowerPoint</Application>
  <PresentationFormat>와이드스크린</PresentationFormat>
  <Paragraphs>1574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游ゴシック</vt:lpstr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507-15</cp:lastModifiedBy>
  <cp:revision>41</cp:revision>
  <dcterms:created xsi:type="dcterms:W3CDTF">2020-02-03T12:27:32Z</dcterms:created>
  <dcterms:modified xsi:type="dcterms:W3CDTF">2020-02-06T09:22:22Z</dcterms:modified>
</cp:coreProperties>
</file>