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267" r:id="rId21"/>
    <p:sldId id="366" r:id="rId22"/>
    <p:sldId id="367" r:id="rId23"/>
    <p:sldId id="363" r:id="rId24"/>
    <p:sldId id="364" r:id="rId25"/>
    <p:sldId id="365" r:id="rId26"/>
    <p:sldId id="279" r:id="rId27"/>
    <p:sldId id="280" r:id="rId28"/>
    <p:sldId id="281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368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3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9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7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2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9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0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3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3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5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1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1.PNG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1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37.PNG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9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8.PNG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40.PNG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2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41.png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3.png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4.png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45.png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46.png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7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1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8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1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9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11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0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11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51.png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52.png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53.png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54.png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14606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3350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657037" y="1754798"/>
            <a:ext cx="7200000" cy="4464000"/>
            <a:chOff x="1014634" y="1797850"/>
            <a:chExt cx="7200000" cy="4464000"/>
          </a:xfrm>
        </p:grpSpPr>
        <p:sp>
          <p:nvSpPr>
            <p:cNvPr id="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1014634" y="1797850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868119" y="2710099"/>
              <a:ext cx="2075635" cy="252000"/>
              <a:chOff x="1672639" y="2650830"/>
              <a:chExt cx="2075635" cy="2520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4CD91FC-E3FD-43AE-A028-584FD09DDAA2}"/>
                  </a:ext>
                </a:extLst>
              </p:cNvPr>
              <p:cNvSpPr/>
              <p:nvPr/>
            </p:nvSpPr>
            <p:spPr>
              <a:xfrm>
                <a:off x="2318969" y="265083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17A5C8-8FDD-43DD-A1C9-CC8F5DE4A3A1}"/>
                  </a:ext>
                </a:extLst>
              </p:cNvPr>
              <p:cNvSpPr txBox="1"/>
              <p:nvPr/>
            </p:nvSpPr>
            <p:spPr>
              <a:xfrm>
                <a:off x="1672639" y="2650830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아이디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714230" y="3104593"/>
              <a:ext cx="2229524" cy="252000"/>
              <a:chOff x="1518751" y="3093405"/>
              <a:chExt cx="2229524" cy="2520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943A15B-62B9-4053-B656-83394F5EDBA1}"/>
                  </a:ext>
                </a:extLst>
              </p:cNvPr>
              <p:cNvSpPr/>
              <p:nvPr/>
            </p:nvSpPr>
            <p:spPr>
              <a:xfrm>
                <a:off x="2318970" y="309340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7A34A8-FE73-4AFB-89DD-C92996D2EE29}"/>
                  </a:ext>
                </a:extLst>
              </p:cNvPr>
              <p:cNvSpPr txBox="1"/>
              <p:nvPr/>
            </p:nvSpPr>
            <p:spPr>
              <a:xfrm>
                <a:off x="1518751" y="3093405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894554" y="3104593"/>
              <a:ext cx="2537301" cy="256789"/>
              <a:chOff x="4618663" y="3099154"/>
              <a:chExt cx="2537301" cy="25678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DE80802-B074-4295-B601-3A4FF472B89F}"/>
                  </a:ext>
                </a:extLst>
              </p:cNvPr>
              <p:cNvSpPr/>
              <p:nvPr/>
            </p:nvSpPr>
            <p:spPr>
              <a:xfrm>
                <a:off x="5726659" y="310394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4A134C-B34D-4C26-9734-B6B78AF259B6}"/>
                  </a:ext>
                </a:extLst>
              </p:cNvPr>
              <p:cNvSpPr txBox="1"/>
              <p:nvPr/>
            </p:nvSpPr>
            <p:spPr>
              <a:xfrm>
                <a:off x="4618663" y="3099154"/>
                <a:ext cx="1107996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비밀번호확인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2022008" y="3499087"/>
              <a:ext cx="1921746" cy="252000"/>
              <a:chOff x="1826527" y="3538006"/>
              <a:chExt cx="1921746" cy="25200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DF9C70-B68B-4DA2-AB8A-EC57BB8AD627}"/>
                  </a:ext>
                </a:extLst>
              </p:cNvPr>
              <p:cNvSpPr txBox="1"/>
              <p:nvPr/>
            </p:nvSpPr>
            <p:spPr>
              <a:xfrm>
                <a:off x="1826527" y="3538006"/>
                <a:ext cx="49244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이름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EB80500-12F4-4311-B319-4C1EAA3BD103}"/>
                  </a:ext>
                </a:extLst>
              </p:cNvPr>
              <p:cNvSpPr/>
              <p:nvPr/>
            </p:nvSpPr>
            <p:spPr>
              <a:xfrm>
                <a:off x="2318968" y="353800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560345" y="3893581"/>
              <a:ext cx="2383409" cy="262269"/>
              <a:chOff x="1364863" y="3976192"/>
              <a:chExt cx="2383409" cy="26226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ECFD99-D8C0-49D0-AA0C-94171191C0F3}"/>
                  </a:ext>
                </a:extLst>
              </p:cNvPr>
              <p:cNvSpPr txBox="1"/>
              <p:nvPr/>
            </p:nvSpPr>
            <p:spPr>
              <a:xfrm>
                <a:off x="1364863" y="3986461"/>
                <a:ext cx="95410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휴대폰번호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7315F80-8718-457F-B744-4E353FA59E67}"/>
                  </a:ext>
                </a:extLst>
              </p:cNvPr>
              <p:cNvSpPr/>
              <p:nvPr/>
            </p:nvSpPr>
            <p:spPr>
              <a:xfrm>
                <a:off x="2318967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202331" y="3892467"/>
              <a:ext cx="2229524" cy="252000"/>
              <a:chOff x="4926441" y="3976192"/>
              <a:chExt cx="2229524" cy="25200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33314C-A24C-406D-96D2-BC5F95FAE097}"/>
                  </a:ext>
                </a:extLst>
              </p:cNvPr>
              <p:cNvSpPr txBox="1"/>
              <p:nvPr/>
            </p:nvSpPr>
            <p:spPr>
              <a:xfrm>
                <a:off x="4926441" y="3976192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인증번호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363E480-A50E-4F72-B7FA-4FC9993C2283}"/>
                  </a:ext>
                </a:extLst>
              </p:cNvPr>
              <p:cNvSpPr/>
              <p:nvPr/>
            </p:nvSpPr>
            <p:spPr>
              <a:xfrm>
                <a:off x="5726660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868122" y="4298344"/>
              <a:ext cx="2075632" cy="252000"/>
              <a:chOff x="1672639" y="4431062"/>
              <a:chExt cx="2075632" cy="25200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A31C1-035F-4CF7-96F9-E1BC2B0B650B}"/>
                  </a:ext>
                </a:extLst>
              </p:cNvPr>
              <p:cNvSpPr txBox="1"/>
              <p:nvPr/>
            </p:nvSpPr>
            <p:spPr>
              <a:xfrm>
                <a:off x="1672639" y="4431062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AA7C614-B70C-4D6E-BF23-1A84B29D34D6}"/>
                  </a:ext>
                </a:extLst>
              </p:cNvPr>
              <p:cNvSpPr/>
              <p:nvPr/>
            </p:nvSpPr>
            <p:spPr>
              <a:xfrm>
                <a:off x="2318966" y="443106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3705" y="4692838"/>
              <a:ext cx="2240049" cy="252000"/>
              <a:chOff x="1518751" y="4879603"/>
              <a:chExt cx="2240049" cy="25200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A3484-F9DA-46BB-B48F-D8FDCACBAC90}"/>
                  </a:ext>
                </a:extLst>
              </p:cNvPr>
              <p:cNvSpPr txBox="1"/>
              <p:nvPr/>
            </p:nvSpPr>
            <p:spPr>
              <a:xfrm>
                <a:off x="1518751" y="4879603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우편번호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83AD506-326D-4F71-AACF-3763C0617637}"/>
                  </a:ext>
                </a:extLst>
              </p:cNvPr>
              <p:cNvSpPr/>
              <p:nvPr/>
            </p:nvSpPr>
            <p:spPr>
              <a:xfrm>
                <a:off x="2329495" y="487960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703705" y="5087332"/>
              <a:ext cx="4298845" cy="255451"/>
              <a:chOff x="1518751" y="5322634"/>
              <a:chExt cx="4298845" cy="25545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40129B-326C-4EF1-AF63-AB2069804B88}"/>
                  </a:ext>
                </a:extLst>
              </p:cNvPr>
              <p:cNvSpPr txBox="1"/>
              <p:nvPr/>
            </p:nvSpPr>
            <p:spPr>
              <a:xfrm>
                <a:off x="1518751" y="5322634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기본주소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DB72D3A7-1AA8-4FD9-B62C-E7A6223925ED}"/>
                  </a:ext>
                </a:extLst>
              </p:cNvPr>
              <p:cNvSpPr/>
              <p:nvPr/>
            </p:nvSpPr>
            <p:spPr>
              <a:xfrm>
                <a:off x="2329495" y="5326085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714929" y="5485276"/>
              <a:ext cx="4287621" cy="252000"/>
              <a:chOff x="1538974" y="5737501"/>
              <a:chExt cx="4287621" cy="25200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D7CD39-7ADB-45EB-B6DD-23BEB7FA5C18}"/>
                  </a:ext>
                </a:extLst>
              </p:cNvPr>
              <p:cNvSpPr txBox="1"/>
              <p:nvPr/>
            </p:nvSpPr>
            <p:spPr>
              <a:xfrm>
                <a:off x="1538974" y="5737501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상세주소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A6EDB8B-7CC5-4535-8EE9-38F4593390A8}"/>
                  </a:ext>
                </a:extLst>
              </p:cNvPr>
              <p:cNvSpPr/>
              <p:nvPr/>
            </p:nvSpPr>
            <p:spPr>
              <a:xfrm>
                <a:off x="2338494" y="5737501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3994554" y="3895383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3994554" y="4692838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/>
                <a:t>우편번호찾기</a:t>
              </a:r>
              <a:endParaRPr lang="ko-KR" altLang="en-US" sz="9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34628" y="225108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회원가입</a:t>
              </a:r>
            </a:p>
          </p:txBody>
        </p:sp>
        <p:pic>
          <p:nvPicPr>
            <p:cNvPr id="41" name="Picture 2" descr="C:\a01_javaexp\img\1130899-pets\1130899-pets\png\012-ca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938" y="220005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3984818" y="5841999"/>
              <a:ext cx="1022564" cy="313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가입하기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75C86D-B6E5-46C6-953E-A30F1DF76C16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2FF8D96A-C2BA-415D-926A-CC753D73CA1C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Picture 2" descr="C:\Users\507-09\Downloads\제목을 입력해주세요._1.png">
              <a:extLst>
                <a:ext uri="{FF2B5EF4-FFF2-40B4-BE49-F238E27FC236}">
                  <a16:creationId xmlns:a16="http://schemas.microsoft.com/office/drawing/2014/main" id="{4D11787F-F6E4-4814-A9F9-87143FBEB3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1BEEFA3-DA8F-4F73-9CF1-415077038114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69" y="2115372"/>
            <a:ext cx="48768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꺾인 연결선 49"/>
          <p:cNvCxnSpPr>
            <a:stCxn id="1028" idx="2"/>
            <a:endCxn id="42" idx="3"/>
          </p:cNvCxnSpPr>
          <p:nvPr/>
        </p:nvCxnSpPr>
        <p:spPr>
          <a:xfrm rot="5400000">
            <a:off x="5282660" y="2006372"/>
            <a:ext cx="3316334" cy="4582084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378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2261" y="1731997"/>
            <a:ext cx="7200000" cy="4464000"/>
            <a:chOff x="896100" y="1786467"/>
            <a:chExt cx="7200000" cy="4464000"/>
          </a:xfrm>
        </p:grpSpPr>
        <p:sp>
          <p:nvSpPr>
            <p:cNvPr id="4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896100" y="1786467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268434" y="2768603"/>
              <a:ext cx="2455333" cy="2878666"/>
              <a:chOff x="3268434" y="2768603"/>
              <a:chExt cx="2455333" cy="287866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3268434" y="2768603"/>
                <a:ext cx="2455333" cy="28786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136558" y="4441796"/>
                <a:ext cx="719084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로그인</a:t>
                </a:r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3917715" y="2882370"/>
                <a:ext cx="1156771" cy="369332"/>
                <a:chOff x="3772012" y="2882370"/>
                <a:chExt cx="1156771" cy="369332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063418" y="2882370"/>
                  <a:ext cx="865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LOGIN</a:t>
                  </a:r>
                  <a:endParaRPr lang="ko-KR" altLang="en-US" dirty="0"/>
                </a:p>
              </p:txBody>
            </p:sp>
            <p:pic>
              <p:nvPicPr>
                <p:cNvPr id="62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3772012" y="2887036"/>
                  <a:ext cx="359298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2" name="그룹 51"/>
              <p:cNvGrpSpPr/>
              <p:nvPr/>
            </p:nvGrpSpPr>
            <p:grpSpPr>
              <a:xfrm>
                <a:off x="3460242" y="3271092"/>
                <a:ext cx="2000038" cy="1058435"/>
                <a:chOff x="3460242" y="3288026"/>
                <a:chExt cx="2000038" cy="1058435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3531921" y="3539066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460242" y="3288026"/>
                  <a:ext cx="3241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ID</a:t>
                  </a:r>
                  <a:endParaRPr lang="ko-KR" altLang="en-US" sz="11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460242" y="3816117"/>
                  <a:ext cx="9428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PASSWORD</a:t>
                  </a:r>
                  <a:endParaRPr lang="ko-KR" altLang="en-US" sz="1100" dirty="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531921" y="4069410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462002" y="4859870"/>
                <a:ext cx="2068195" cy="614865"/>
                <a:chOff x="3462002" y="4859870"/>
                <a:chExt cx="2068195" cy="614865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462002" y="4859870"/>
                  <a:ext cx="20681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아이디</a:t>
                  </a:r>
                  <a:r>
                    <a:rPr lang="en-US" altLang="ko-KR" sz="1100" dirty="0"/>
                    <a:t> </a:t>
                  </a:r>
                  <a:r>
                    <a:rPr lang="ko-KR" altLang="en-US" sz="1100" dirty="0"/>
                    <a:t>찾기  </a:t>
                  </a:r>
                  <a:r>
                    <a:rPr lang="en-US" altLang="ko-KR" sz="1100" dirty="0"/>
                    <a:t>|  </a:t>
                  </a:r>
                  <a:r>
                    <a:rPr lang="ko-KR" altLang="en-US" sz="1100" dirty="0"/>
                    <a:t>비밀번호 찾기</a:t>
                  </a:r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3462002" y="5160015"/>
                  <a:ext cx="206819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4121639" y="5213125"/>
                  <a:ext cx="7489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/>
                    <a:t>회원가입</a:t>
                  </a:r>
                  <a:endParaRPr lang="ko-KR" altLang="en-US" sz="1100" dirty="0"/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1CF621E-1E3D-4AE9-AF4C-A001099261C2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9BDDDC99-97F7-4DE7-8A80-468EA9D8EE09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5" name="Picture 2" descr="C:\Users\507-09\Downloads\제목을 입력해주세요._1.png">
              <a:extLst>
                <a:ext uri="{FF2B5EF4-FFF2-40B4-BE49-F238E27FC236}">
                  <a16:creationId xmlns:a16="http://schemas.microsoft.com/office/drawing/2014/main" id="{C499B0A9-1E48-4F2D-8D98-78B94AD34E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A5C6923-20E0-4ED9-B6F7-C5D68314D96D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324675" y="346766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mk0601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301927" y="4044198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●●●●●●●●●●</a:t>
            </a:r>
          </a:p>
        </p:txBody>
      </p:sp>
      <p:cxnSp>
        <p:nvCxnSpPr>
          <p:cNvPr id="71" name="꺾인 연결선 70"/>
          <p:cNvCxnSpPr>
            <a:stCxn id="78" idx="2"/>
            <a:endCxn id="50" idx="3"/>
          </p:cNvCxnSpPr>
          <p:nvPr/>
        </p:nvCxnSpPr>
        <p:spPr>
          <a:xfrm rot="5400000">
            <a:off x="6738424" y="1914339"/>
            <a:ext cx="502366" cy="469560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b="75326"/>
          <a:stretch/>
        </p:blipFill>
        <p:spPr bwMode="auto">
          <a:xfrm>
            <a:off x="7416594" y="3059528"/>
            <a:ext cx="3538538" cy="427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65869" r="7672" b="5500"/>
          <a:stretch/>
        </p:blipFill>
        <p:spPr bwMode="auto">
          <a:xfrm>
            <a:off x="7710488" y="3514624"/>
            <a:ext cx="3253846" cy="4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180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06AD1E1-15AC-47D7-8403-E3418692F8E0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330FE6-C4D0-4A04-A776-B7D7A99FEE8F}"/>
                </a:ext>
              </a:extLst>
            </p:cNvPr>
            <p:cNvSpPr txBox="1"/>
            <p:nvPr/>
          </p:nvSpPr>
          <p:spPr>
            <a:xfrm>
              <a:off x="3235015" y="36540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479011" y="3211905"/>
              <a:ext cx="1500118" cy="338554"/>
              <a:chOff x="2479011" y="3211905"/>
              <a:chExt cx="1500118" cy="338554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893" y="2944964"/>
            <a:ext cx="36195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t="37338" r="5556" b="12913"/>
          <a:stretch/>
        </p:blipFill>
        <p:spPr bwMode="auto">
          <a:xfrm>
            <a:off x="8734942" y="3377643"/>
            <a:ext cx="1295401" cy="56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꺾인 연결선 41"/>
          <p:cNvCxnSpPr>
            <a:stCxn id="3075" idx="2"/>
            <a:endCxn id="37" idx="3"/>
          </p:cNvCxnSpPr>
          <p:nvPr/>
        </p:nvCxnSpPr>
        <p:spPr>
          <a:xfrm rot="5400000">
            <a:off x="6521585" y="2297317"/>
            <a:ext cx="1212101" cy="4510017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9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3064813" y="3645950"/>
              <a:ext cx="720000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아이디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A4EFDCE-77D7-4351-98AF-C3C52E38BCEF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F98A6F7-E8CD-4FE2-9471-7C2693D557B1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2232025"/>
            <a:ext cx="35909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" t="44059" r="2197" b="-1469"/>
          <a:stretch/>
        </p:blipFill>
        <p:spPr bwMode="auto">
          <a:xfrm>
            <a:off x="7923742" y="2631114"/>
            <a:ext cx="3558646" cy="59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꺾인 연결선 50"/>
          <p:cNvCxnSpPr>
            <a:stCxn id="4099" idx="2"/>
            <a:endCxn id="48" idx="3"/>
          </p:cNvCxnSpPr>
          <p:nvPr/>
        </p:nvCxnSpPr>
        <p:spPr>
          <a:xfrm rot="5400000">
            <a:off x="6322238" y="1777548"/>
            <a:ext cx="1931217" cy="4830439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97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693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비밀번호 재설정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3181879" y="3991529"/>
              <a:ext cx="2933243" cy="722520"/>
              <a:chOff x="2875943" y="3654062"/>
              <a:chExt cx="2933243" cy="72252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09BF372-DA70-4198-B7DA-153AF988B7F3}"/>
                  </a:ext>
                </a:extLst>
              </p:cNvPr>
              <p:cNvSpPr/>
              <p:nvPr/>
            </p:nvSpPr>
            <p:spPr>
              <a:xfrm>
                <a:off x="4379881" y="365406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ABD6E8-C233-4CB3-A1FE-F2249F5A9579}"/>
                  </a:ext>
                </a:extLst>
              </p:cNvPr>
              <p:cNvSpPr txBox="1"/>
              <p:nvPr/>
            </p:nvSpPr>
            <p:spPr>
              <a:xfrm>
                <a:off x="2875943" y="3654062"/>
                <a:ext cx="1503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새로운 비밀번호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D49968-80A8-4E4B-A335-7AFF6CDEA4D8}"/>
                  </a:ext>
                </a:extLst>
              </p:cNvPr>
              <p:cNvSpPr txBox="1"/>
              <p:nvPr/>
            </p:nvSpPr>
            <p:spPr>
              <a:xfrm>
                <a:off x="3117997" y="4062851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비밀번호확인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24D303F-14FF-4E5A-9729-31BA2B7D0763}"/>
                  </a:ext>
                </a:extLst>
              </p:cNvPr>
              <p:cNvSpPr/>
              <p:nvPr/>
            </p:nvSpPr>
            <p:spPr>
              <a:xfrm>
                <a:off x="4379881" y="405258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7309904" y="2528964"/>
            <a:ext cx="3600450" cy="514350"/>
            <a:chOff x="7521574" y="3477179"/>
            <a:chExt cx="3600450" cy="5143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1574" y="3477179"/>
              <a:ext cx="3600450" cy="514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194795" y="3570453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새 비밀번호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576733" y="3632200"/>
              <a:ext cx="660400" cy="16933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꺾인 연결선 24"/>
          <p:cNvCxnSpPr>
            <a:stCxn id="5122" idx="2"/>
            <a:endCxn id="15" idx="3"/>
          </p:cNvCxnSpPr>
          <p:nvPr/>
        </p:nvCxnSpPr>
        <p:spPr>
          <a:xfrm rot="5400000">
            <a:off x="5933847" y="1982094"/>
            <a:ext cx="2115062" cy="423750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890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52978" y="2942107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972732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87599" y="2340602"/>
            <a:ext cx="5329523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B1D973-A606-4672-A156-F2ECC2957FA1}"/>
              </a:ext>
            </a:extLst>
          </p:cNvPr>
          <p:cNvSpPr/>
          <p:nvPr/>
        </p:nvSpPr>
        <p:spPr>
          <a:xfrm>
            <a:off x="2556401" y="2800354"/>
            <a:ext cx="4995865" cy="3142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664054" y="2226733"/>
            <a:ext cx="6010457" cy="668867"/>
            <a:chOff x="5511798" y="2252133"/>
            <a:chExt cx="6010457" cy="668867"/>
          </a:xfrm>
        </p:grpSpPr>
        <p:sp>
          <p:nvSpPr>
            <p:cNvPr id="21" name="직사각형 20"/>
            <p:cNvSpPr/>
            <p:nvPr/>
          </p:nvSpPr>
          <p:spPr>
            <a:xfrm>
              <a:off x="5511798" y="2252133"/>
              <a:ext cx="6010457" cy="668867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054" y="2393690"/>
              <a:ext cx="56673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61" y="3007730"/>
            <a:ext cx="6800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꺾인 연결선 26"/>
          <p:cNvCxnSpPr>
            <a:stCxn id="6149" idx="2"/>
          </p:cNvCxnSpPr>
          <p:nvPr/>
        </p:nvCxnSpPr>
        <p:spPr>
          <a:xfrm rot="5400000">
            <a:off x="7312681" y="3409977"/>
            <a:ext cx="487353" cy="143545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883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2640472" y="2455803"/>
            <a:ext cx="8403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32" y="2553248"/>
            <a:ext cx="103097" cy="1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997" y="3122640"/>
            <a:ext cx="5142543" cy="258815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2675061" y="2766727"/>
            <a:ext cx="4767544" cy="235480"/>
            <a:chOff x="3807870" y="2602057"/>
            <a:chExt cx="6606990" cy="26161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53" y="3616334"/>
            <a:ext cx="5419725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Accept"/>
          <p:cNvSpPr>
            <a:spLocks noChangeAspect="1"/>
          </p:cNvSpPr>
          <p:nvPr/>
        </p:nvSpPr>
        <p:spPr bwMode="auto">
          <a:xfrm>
            <a:off x="2522093" y="2526192"/>
            <a:ext cx="127000" cy="112712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9024" y="2755433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수입정산방법입니다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49093" y="3276600"/>
            <a:ext cx="479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수입은 매주 수요일에 회사 수수료 및 </a:t>
            </a:r>
            <a:r>
              <a:rPr lang="ko-KR" altLang="en-US" sz="1200" dirty="0" err="1"/>
              <a:t>원천세</a:t>
            </a:r>
            <a:r>
              <a:rPr lang="ko-KR" altLang="en-US" sz="1200" dirty="0"/>
              <a:t> 제외한 금액을 </a:t>
            </a:r>
            <a:r>
              <a:rPr lang="ko-KR" altLang="en-US" sz="1200" dirty="0" err="1"/>
              <a:t>펫시터님께</a:t>
            </a:r>
            <a:r>
              <a:rPr lang="ko-KR" altLang="en-US" sz="1200" dirty="0"/>
              <a:t> 계좌로 정산해드리고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감사합니다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6" name="꺾인 연결선 35"/>
          <p:cNvCxnSpPr>
            <a:stCxn id="7170" idx="2"/>
            <a:endCxn id="28" idx="3"/>
          </p:cNvCxnSpPr>
          <p:nvPr/>
        </p:nvCxnSpPr>
        <p:spPr>
          <a:xfrm rot="5400000">
            <a:off x="6489597" y="3458578"/>
            <a:ext cx="1564639" cy="327080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555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2475433" y="2788478"/>
            <a:ext cx="5161499" cy="3155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cxnSp>
        <p:nvCxnSpPr>
          <p:cNvPr id="36" name="꺾인 연결선 35"/>
          <p:cNvCxnSpPr>
            <a:stCxn id="9219" idx="2"/>
          </p:cNvCxnSpPr>
          <p:nvPr/>
        </p:nvCxnSpPr>
        <p:spPr>
          <a:xfrm rot="5400000">
            <a:off x="6735849" y="3231144"/>
            <a:ext cx="605117" cy="166467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360" y="2438701"/>
            <a:ext cx="3733800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67" y="2949360"/>
            <a:ext cx="8460151" cy="8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142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025010" y="2055997"/>
            <a:ext cx="145137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435" y="2870199"/>
            <a:ext cx="5144566" cy="2802467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FF6B577-B6A5-4479-8A34-19B5BD9CBEC3}"/>
              </a:ext>
            </a:extLst>
          </p:cNvPr>
          <p:cNvGrpSpPr/>
          <p:nvPr/>
        </p:nvGrpSpPr>
        <p:grpSpPr>
          <a:xfrm>
            <a:off x="2475434" y="2532264"/>
            <a:ext cx="5144566" cy="256215"/>
            <a:chOff x="3702767" y="2602448"/>
            <a:chExt cx="5144566" cy="25621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914" y="2602448"/>
              <a:ext cx="4703419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61B6A-8DBB-4670-9920-1AFE9EA200CD}"/>
                </a:ext>
              </a:extLst>
            </p:cNvPr>
            <p:cNvSpPr txBox="1"/>
            <p:nvPr/>
          </p:nvSpPr>
          <p:spPr>
            <a:xfrm>
              <a:off x="3702767" y="261244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제목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92636"/>
            <a:ext cx="5934075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6" y="2950631"/>
            <a:ext cx="2253193" cy="225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935538" y="2532264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반려동물 </a:t>
            </a:r>
            <a:r>
              <a:rPr lang="ko-KR" altLang="en-US" sz="1100" dirty="0" err="1"/>
              <a:t>집밥만들기</a:t>
            </a:r>
            <a:endParaRPr lang="ko-KR" altLang="en-US" sz="1100" dirty="0"/>
          </a:p>
        </p:txBody>
      </p:sp>
      <p:cxnSp>
        <p:nvCxnSpPr>
          <p:cNvPr id="30" name="꺾인 연결선 29"/>
          <p:cNvCxnSpPr>
            <a:stCxn id="8194" idx="2"/>
            <a:endCxn id="20" idx="3"/>
          </p:cNvCxnSpPr>
          <p:nvPr/>
        </p:nvCxnSpPr>
        <p:spPr>
          <a:xfrm rot="5400000">
            <a:off x="5712734" y="2525993"/>
            <a:ext cx="3274087" cy="342652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844736" y="2870199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14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8189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서비스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9273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26" y="3377797"/>
            <a:ext cx="7807420" cy="141942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64663" y="3361398"/>
            <a:ext cx="7802183" cy="1435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  <a:stCxn id="70" idx="3"/>
            <a:endCxn id="10" idx="1"/>
          </p:cNvCxnSpPr>
          <p:nvPr/>
        </p:nvCxnSpPr>
        <p:spPr>
          <a:xfrm flipV="1">
            <a:off x="2364750" y="4087509"/>
            <a:ext cx="994676" cy="1770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021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시터상세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4" y="4976587"/>
            <a:ext cx="3086531" cy="7430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44" y="3100241"/>
            <a:ext cx="3591426" cy="704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17" y="1492453"/>
            <a:ext cx="3391374" cy="7716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" y="3479625"/>
            <a:ext cx="3258005" cy="70494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98817" y="1492453"/>
            <a:ext cx="3391374" cy="771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47144" y="3100241"/>
            <a:ext cx="3591426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347" y="3479625"/>
            <a:ext cx="3258005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42768" y="4976587"/>
            <a:ext cx="3095684" cy="745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971251" y="5242247"/>
            <a:ext cx="581565" cy="542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954109" y="3805189"/>
            <a:ext cx="2288748" cy="1505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89" idx="0"/>
            <a:endCxn id="17" idx="2"/>
          </p:cNvCxnSpPr>
          <p:nvPr/>
        </p:nvCxnSpPr>
        <p:spPr>
          <a:xfrm flipH="1" flipV="1">
            <a:off x="1691350" y="4184573"/>
            <a:ext cx="1462351" cy="1440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478695" y="2719746"/>
            <a:ext cx="3475413" cy="2298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4290191" y="1878270"/>
            <a:ext cx="926211" cy="81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883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844734" y="2713383"/>
            <a:ext cx="7007179" cy="3201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V="1">
            <a:off x="6762989" y="2095956"/>
            <a:ext cx="0" cy="617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04" y="1586567"/>
            <a:ext cx="5458587" cy="52394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8904" y="1586567"/>
            <a:ext cx="5458587" cy="474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117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63" y="3379410"/>
            <a:ext cx="3238952" cy="4572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74" y="4905961"/>
            <a:ext cx="6287378" cy="5048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25882" y="4358208"/>
            <a:ext cx="940436" cy="472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4496100" y="3836674"/>
            <a:ext cx="1714739" cy="521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47674" y="4905961"/>
            <a:ext cx="6287378" cy="504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  <a:stCxn id="55" idx="0"/>
            <a:endCxn id="13" idx="2"/>
          </p:cNvCxnSpPr>
          <p:nvPr/>
        </p:nvCxnSpPr>
        <p:spPr>
          <a:xfrm flipV="1">
            <a:off x="4492089" y="5410857"/>
            <a:ext cx="99274" cy="227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591363" y="3379410"/>
            <a:ext cx="3275061" cy="457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868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8" y="4243183"/>
            <a:ext cx="8821382" cy="543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7548" y="4243183"/>
            <a:ext cx="8821382" cy="54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263219" y="4786184"/>
            <a:ext cx="565020" cy="480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796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화살표 연결선 44"/>
          <p:cNvCxnSpPr>
            <a:stCxn id="8" idx="2"/>
          </p:cNvCxnSpPr>
          <p:nvPr/>
        </p:nvCxnSpPr>
        <p:spPr>
          <a:xfrm flipH="1">
            <a:off x="4962146" y="3040886"/>
            <a:ext cx="1703655" cy="11165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030" y="4656938"/>
            <a:ext cx="4486275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직선 화살표 연결선 30"/>
          <p:cNvCxnSpPr>
            <a:stCxn id="10" idx="1"/>
          </p:cNvCxnSpPr>
          <p:nvPr/>
        </p:nvCxnSpPr>
        <p:spPr>
          <a:xfrm flipH="1" flipV="1">
            <a:off x="4166854" y="5039476"/>
            <a:ext cx="927176" cy="889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4951" y="2231261"/>
            <a:ext cx="5981700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DCD8E00-D2D1-4487-B5B5-AEE25D41869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986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704" y="2286924"/>
            <a:ext cx="661987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2" name="직선 화살표 연결선 41"/>
          <p:cNvCxnSpPr>
            <a:stCxn id="13" idx="2"/>
            <a:endCxn id="16" idx="0"/>
          </p:cNvCxnSpPr>
          <p:nvPr/>
        </p:nvCxnSpPr>
        <p:spPr>
          <a:xfrm>
            <a:off x="4370642" y="3420399"/>
            <a:ext cx="1573212" cy="23820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DC640C-5C3C-4C62-AC5B-482AA4B0864E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205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1" name="직선 화살표 연결선 30"/>
          <p:cNvCxnSpPr>
            <a:stCxn id="12" idx="2"/>
          </p:cNvCxnSpPr>
          <p:nvPr/>
        </p:nvCxnSpPr>
        <p:spPr>
          <a:xfrm>
            <a:off x="5771494" y="4452691"/>
            <a:ext cx="1654664" cy="13531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531" y="3557341"/>
            <a:ext cx="6257925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526B250-68E7-4968-9A75-5A8E9FB9AE6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165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870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0" y="1363353"/>
            <a:ext cx="10922799" cy="4077754"/>
            <a:chOff x="634599" y="1066798"/>
            <a:chExt cx="10922799" cy="4077754"/>
          </a:xfrm>
        </p:grpSpPr>
        <p:sp>
          <p:nvSpPr>
            <p:cNvPr id="3" name="TextBox 2"/>
            <p:cNvSpPr txBox="1"/>
            <p:nvPr/>
          </p:nvSpPr>
          <p:spPr>
            <a:xfrm>
              <a:off x="634599" y="1066798"/>
              <a:ext cx="10922799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현재 우리나라에서</a:t>
              </a:r>
              <a:r>
                <a:rPr lang="en-US" altLang="ko-KR" dirty="0"/>
                <a:t>  </a:t>
              </a:r>
              <a:r>
                <a:rPr lang="ko-KR" altLang="ko-KR" dirty="0"/>
                <a:t>반려동물과 함께 사는 가구 비율이 꾸준히 증가함에 따라 새로운 가구 형태로 자리 잡고 있으며</a:t>
              </a:r>
              <a:r>
                <a:rPr lang="en-US" altLang="ko-KR" dirty="0"/>
                <a:t>, 1</a:t>
              </a:r>
              <a:r>
                <a:rPr lang="ko-KR" altLang="ko-KR" dirty="0"/>
                <a:t>인가구가 증가하면서 반려동물 관련 사업도 함께 급성장 하고</a:t>
              </a:r>
              <a:r>
                <a:rPr lang="en-US" altLang="ko-KR" dirty="0"/>
                <a:t>, </a:t>
              </a:r>
              <a:r>
                <a:rPr lang="ko-KR" altLang="ko-KR" dirty="0"/>
                <a:t>이미 선진국에서는 고부가가치 산업으로 자리매김 중에 있습니다</a:t>
              </a:r>
              <a:r>
                <a:rPr lang="en-US" altLang="ko-KR" dirty="0"/>
                <a:t>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반려동물이 집에 혼자 있는 시간은 평균</a:t>
              </a:r>
              <a:r>
                <a:rPr lang="en-US" altLang="ko-KR" dirty="0"/>
                <a:t> 5</a:t>
              </a:r>
              <a:r>
                <a:rPr lang="ko-KR" altLang="ko-KR" dirty="0"/>
                <a:t>시간으로 </a:t>
              </a:r>
              <a:r>
                <a:rPr lang="en-US" altLang="ko-KR" dirty="0"/>
                <a:t>11</a:t>
              </a:r>
              <a:r>
                <a:rPr lang="ko-KR" altLang="ko-KR" dirty="0"/>
                <a:t>시간 이상 혼자 지내는 경우도</a:t>
              </a:r>
              <a:r>
                <a:rPr lang="en-US" altLang="ko-KR" dirty="0"/>
                <a:t> 6.8%</a:t>
              </a:r>
              <a:r>
                <a:rPr lang="ko-KR" altLang="ko-KR" dirty="0"/>
                <a:t>에</a:t>
              </a:r>
              <a:r>
                <a:rPr lang="en-US" altLang="ko-KR" dirty="0"/>
                <a:t>  </a:t>
              </a:r>
              <a:r>
                <a:rPr lang="ko-KR" altLang="ko-KR" dirty="0"/>
                <a:t>달한다고 합니다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반려동물 보호자들을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199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 err="1"/>
              <a:t>펫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090" y="2697939"/>
            <a:ext cx="6915488" cy="1666353"/>
          </a:xfrm>
          <a:prstGeom prst="rect">
            <a:avLst/>
          </a:prstGeom>
        </p:spPr>
      </p:pic>
      <p:cxnSp>
        <p:nvCxnSpPr>
          <p:cNvPr id="77" name="직선 화살표 연결선 76"/>
          <p:cNvCxnSpPr/>
          <p:nvPr/>
        </p:nvCxnSpPr>
        <p:spPr>
          <a:xfrm flipH="1">
            <a:off x="2642531" y="2992416"/>
            <a:ext cx="838260" cy="1251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E10263-1E0F-4E0D-B61C-36F77F74CB6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452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/>
              <a:t>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15" y="4402903"/>
            <a:ext cx="7004109" cy="450113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4516266" y="4762731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DF017F-A98B-4326-9610-C64C428AF206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573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케어목록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39" y="2756943"/>
            <a:ext cx="7908665" cy="925755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3462415" y="3543520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547120-BBC3-421F-9DF0-8BC945B055C9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36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캘린더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453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89" y="4016868"/>
            <a:ext cx="8274691" cy="49518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315735" y="5992060"/>
            <a:ext cx="1109411" cy="1678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 설정</a:t>
            </a:r>
          </a:p>
        </p:txBody>
      </p:sp>
      <p:cxnSp>
        <p:nvCxnSpPr>
          <p:cNvPr id="101" name="직선 화살표 연결선 100"/>
          <p:cNvCxnSpPr/>
          <p:nvPr/>
        </p:nvCxnSpPr>
        <p:spPr>
          <a:xfrm flipH="1">
            <a:off x="1342176" y="4862639"/>
            <a:ext cx="516066" cy="11169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8E418D7-6741-4F5E-AD3B-917D8B5CFA65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550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자기소개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71" y="2885133"/>
            <a:ext cx="5606210" cy="659015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5431130" y="3783473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C41295-5DD6-4976-87D8-B5A6F11ABFA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07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68" y="4613366"/>
            <a:ext cx="5584629" cy="424171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6142991" y="4854884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94DB8E3-C6C3-42B2-A4BB-40E92A0C2F74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741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10" idx="2"/>
          </p:cNvCxnSpPr>
          <p:nvPr/>
        </p:nvCxnSpPr>
        <p:spPr>
          <a:xfrm flipH="1">
            <a:off x="4340352" y="4706761"/>
            <a:ext cx="2661328" cy="3411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0667" y="2487436"/>
            <a:ext cx="8582025" cy="2219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AE589EE-B777-463B-B679-9639637DCE9C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797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>
            <a:stCxn id="12" idx="2"/>
          </p:cNvCxnSpPr>
          <p:nvPr/>
        </p:nvCxnSpPr>
        <p:spPr>
          <a:xfrm>
            <a:off x="6096000" y="3867150"/>
            <a:ext cx="938531" cy="12978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5950" y="2990850"/>
            <a:ext cx="84201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8CB1DEEC-0C08-43CE-9FB7-FCED39FB79E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846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6" idx="2"/>
          </p:cNvCxnSpPr>
          <p:nvPr/>
        </p:nvCxnSpPr>
        <p:spPr>
          <a:xfrm flipH="1">
            <a:off x="4296392" y="4343650"/>
            <a:ext cx="2350330" cy="53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947" y="2143375"/>
            <a:ext cx="9353550" cy="2200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57B5213-907F-459E-AB42-303F19CD0D17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39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4194048" y="4345631"/>
            <a:ext cx="2348284" cy="6904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319" y="2307281"/>
            <a:ext cx="9344025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7BC3937-AB0D-435B-B433-5456EF50985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0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393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10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40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39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11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96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77299" y="1902816"/>
            <a:ext cx="2818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화면설계서 </a:t>
            </a:r>
            <a:r>
              <a:rPr lang="en-US" altLang="ko-KR" sz="2400" dirty="0">
                <a:latin typeface="+mj-lt"/>
              </a:rPr>
              <a:t>– SQL </a:t>
            </a:r>
            <a:endParaRPr lang="ko-KR" altLang="en-US" sz="2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1100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2512</Words>
  <Application>Microsoft Office PowerPoint</Application>
  <PresentationFormat>와이드스크린</PresentationFormat>
  <Paragraphs>1367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맑은 고딕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507-15</dc:creator>
  <cp:lastModifiedBy>k john</cp:lastModifiedBy>
  <cp:revision>5</cp:revision>
  <dcterms:created xsi:type="dcterms:W3CDTF">2020-02-13T09:23:44Z</dcterms:created>
  <dcterms:modified xsi:type="dcterms:W3CDTF">2020-02-13T11:20:30Z</dcterms:modified>
</cp:coreProperties>
</file>