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85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1722514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44" name="타원 43"/>
          <p:cNvSpPr/>
          <p:nvPr/>
        </p:nvSpPr>
        <p:spPr>
          <a:xfrm>
            <a:off x="2382474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6816" y="3004056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밥챙겨주기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59" name="타원 58"/>
          <p:cNvSpPr/>
          <p:nvPr/>
        </p:nvSpPr>
        <p:spPr>
          <a:xfrm>
            <a:off x="1825213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889554" y="3234888"/>
            <a:ext cx="843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산책시키기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76781" y="2738134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51203" y="574603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80" y="2738133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45" name="타원 144"/>
          <p:cNvSpPr/>
          <p:nvPr/>
        </p:nvSpPr>
        <p:spPr>
          <a:xfrm>
            <a:off x="9054264" y="307165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118606" y="302315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9613901" y="307165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78243" y="3023150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49" name="타원 148"/>
          <p:cNvSpPr/>
          <p:nvPr/>
        </p:nvSpPr>
        <p:spPr>
          <a:xfrm>
            <a:off x="10273861" y="307165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38203" y="3023150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밥챙겨주기</a:t>
            </a:r>
            <a:endParaRPr lang="ko-KR" altLang="en-US" sz="900" dirty="0"/>
          </a:p>
        </p:txBody>
      </p:sp>
      <p:sp>
        <p:nvSpPr>
          <p:cNvPr id="151" name="타원 150"/>
          <p:cNvSpPr/>
          <p:nvPr/>
        </p:nvSpPr>
        <p:spPr>
          <a:xfrm>
            <a:off x="9054264" y="3302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118606" y="3253982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53" name="타원 152"/>
          <p:cNvSpPr/>
          <p:nvPr/>
        </p:nvSpPr>
        <p:spPr>
          <a:xfrm>
            <a:off x="9716600" y="3302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780941" y="3253982"/>
            <a:ext cx="843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산책시키기</a:t>
            </a:r>
            <a:endParaRPr lang="ko-KR" altLang="en-US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79" y="3495908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56" name="직사각형 155"/>
          <p:cNvSpPr/>
          <p:nvPr/>
        </p:nvSpPr>
        <p:spPr>
          <a:xfrm>
            <a:off x="9054264" y="3749824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79" y="396492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58" name="타원 157"/>
          <p:cNvSpPr/>
          <p:nvPr/>
        </p:nvSpPr>
        <p:spPr>
          <a:xfrm>
            <a:off x="9054264" y="4267348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118606" y="4218845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9613901" y="4267348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78243" y="4218845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79" y="4472970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63" name="타원 162"/>
          <p:cNvSpPr/>
          <p:nvPr/>
        </p:nvSpPr>
        <p:spPr>
          <a:xfrm>
            <a:off x="9054264" y="477538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118606" y="472688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165" name="타원 164"/>
          <p:cNvSpPr/>
          <p:nvPr/>
        </p:nvSpPr>
        <p:spPr>
          <a:xfrm>
            <a:off x="9613901" y="477538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78243" y="472688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167" name="타원 166"/>
          <p:cNvSpPr/>
          <p:nvPr/>
        </p:nvSpPr>
        <p:spPr>
          <a:xfrm>
            <a:off x="10274123" y="477538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38465" y="472688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79" y="4957718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170" name="타원 169"/>
          <p:cNvSpPr/>
          <p:nvPr/>
        </p:nvSpPr>
        <p:spPr>
          <a:xfrm>
            <a:off x="9054264" y="5260137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118606" y="5211634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172" name="타원 171"/>
          <p:cNvSpPr/>
          <p:nvPr/>
        </p:nvSpPr>
        <p:spPr>
          <a:xfrm>
            <a:off x="9478492" y="5260137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42834" y="5211634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174" name="타원 173"/>
          <p:cNvSpPr/>
          <p:nvPr/>
        </p:nvSpPr>
        <p:spPr>
          <a:xfrm>
            <a:off x="9939066" y="5260137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03408" y="5211634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176" name="타원 175"/>
          <p:cNvSpPr/>
          <p:nvPr/>
        </p:nvSpPr>
        <p:spPr>
          <a:xfrm>
            <a:off x="10479503" y="5260137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43845" y="5211634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76779" y="5436083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179" name="직사각형 178"/>
          <p:cNvSpPr/>
          <p:nvPr/>
        </p:nvSpPr>
        <p:spPr>
          <a:xfrm>
            <a:off x="9478492" y="5455488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1722514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44" name="타원 43"/>
          <p:cNvSpPr/>
          <p:nvPr/>
        </p:nvSpPr>
        <p:spPr>
          <a:xfrm>
            <a:off x="2382474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6816" y="3004056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밥챙겨주기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59" name="타원 58"/>
          <p:cNvSpPr/>
          <p:nvPr/>
        </p:nvSpPr>
        <p:spPr>
          <a:xfrm>
            <a:off x="1825213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889554" y="3234888"/>
            <a:ext cx="843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산책시키기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8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0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551</Words>
  <Application>Microsoft Office PowerPoint</Application>
  <PresentationFormat>사용자 지정</PresentationFormat>
  <Paragraphs>248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58</cp:revision>
  <dcterms:created xsi:type="dcterms:W3CDTF">2020-02-03T12:27:32Z</dcterms:created>
  <dcterms:modified xsi:type="dcterms:W3CDTF">2020-02-06T06:57:54Z</dcterms:modified>
</cp:coreProperties>
</file>