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287" r:id="rId5"/>
    <p:sldId id="288" r:id="rId6"/>
    <p:sldId id="284" r:id="rId7"/>
    <p:sldId id="298" r:id="rId8"/>
    <p:sldId id="299" r:id="rId9"/>
    <p:sldId id="300" r:id="rId10"/>
    <p:sldId id="303" r:id="rId11"/>
    <p:sldId id="301" r:id="rId12"/>
    <p:sldId id="302" r:id="rId13"/>
    <p:sldId id="293" r:id="rId14"/>
    <p:sldId id="294" r:id="rId15"/>
    <p:sldId id="295" r:id="rId16"/>
    <p:sldId id="296" r:id="rId17"/>
    <p:sldId id="297" r:id="rId18"/>
    <p:sldId id="304" r:id="rId19"/>
    <p:sldId id="305" r:id="rId20"/>
    <p:sldId id="306" r:id="rId21"/>
    <p:sldId id="307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280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1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6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xmlns="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 </a:t>
            </a:r>
            <a:r>
              <a:rPr lang="en-US" altLang="ko-KR" dirty="0"/>
              <a:t>– </a:t>
            </a:r>
            <a:r>
              <a:rPr lang="ko-KR" altLang="en-US" dirty="0"/>
              <a:t>비밀번호 재설정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9225053" y="3339913"/>
            <a:ext cx="1530000" cy="511304"/>
            <a:chOff x="9225053" y="3399182"/>
            <a:chExt cx="1530000" cy="51130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E09BF372-DA70-4198-B7DA-153AF988B7F3}"/>
                </a:ext>
              </a:extLst>
            </p:cNvPr>
            <p:cNvSpPr/>
            <p:nvPr/>
          </p:nvSpPr>
          <p:spPr>
            <a:xfrm>
              <a:off x="9325748" y="365848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9225053" y="3399182"/>
              <a:ext cx="122180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새로운 비밀번호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225053" y="3924684"/>
            <a:ext cx="1530000" cy="504000"/>
            <a:chOff x="9225053" y="4204095"/>
            <a:chExt cx="1530000" cy="50400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6FD49968-80A8-4E4B-A335-7AFF6CDEA4D8}"/>
                </a:ext>
              </a:extLst>
            </p:cNvPr>
            <p:cNvSpPr txBox="1"/>
            <p:nvPr/>
          </p:nvSpPr>
          <p:spPr>
            <a:xfrm>
              <a:off x="9225053" y="4204095"/>
              <a:ext cx="103105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비밀번호확인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B24D303F-14FF-4E5A-9729-31BA2B7D0763}"/>
                </a:ext>
              </a:extLst>
            </p:cNvPr>
            <p:cNvSpPr/>
            <p:nvPr/>
          </p:nvSpPr>
          <p:spPr>
            <a:xfrm>
              <a:off x="9325748" y="445609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비밀번호 재설정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D56ADB9-A0DD-425C-A5B8-AB58E3DE5BAB}"/>
              </a:ext>
            </a:extLst>
          </p:cNvPr>
          <p:cNvSpPr/>
          <p:nvPr/>
        </p:nvSpPr>
        <p:spPr>
          <a:xfrm>
            <a:off x="9500400" y="4742475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712797"/>
            <a:ext cx="1658815" cy="312854"/>
            <a:chOff x="8937615" y="2653528"/>
            <a:chExt cx="1658815" cy="31285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xmlns="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비밀번호재설정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3181879" y="3991529"/>
            <a:ext cx="2933243" cy="722520"/>
            <a:chOff x="2875943" y="3654062"/>
            <a:chExt cx="2933243" cy="72252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E09BF372-DA70-4198-B7DA-153AF988B7F3}"/>
                </a:ext>
              </a:extLst>
            </p:cNvPr>
            <p:cNvSpPr/>
            <p:nvPr/>
          </p:nvSpPr>
          <p:spPr>
            <a:xfrm>
              <a:off x="4379881" y="365406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2875943" y="3654062"/>
              <a:ext cx="1503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새로운 비밀번호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6FD49968-80A8-4E4B-A335-7AFF6CDEA4D8}"/>
                </a:ext>
              </a:extLst>
            </p:cNvPr>
            <p:cNvSpPr txBox="1"/>
            <p:nvPr/>
          </p:nvSpPr>
          <p:spPr>
            <a:xfrm>
              <a:off x="3117997" y="406285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비밀번호확인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B24D303F-14FF-4E5A-9729-31BA2B7D0763}"/>
                </a:ext>
              </a:extLst>
            </p:cNvPr>
            <p:cNvSpPr/>
            <p:nvPr/>
          </p:nvSpPr>
          <p:spPr>
            <a:xfrm>
              <a:off x="4379881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7169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이용약관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38E8101C-CD9F-4405-83E3-80C679EBD51C}"/>
              </a:ext>
            </a:extLst>
          </p:cNvPr>
          <p:cNvGrpSpPr/>
          <p:nvPr/>
        </p:nvGrpSpPr>
        <p:grpSpPr>
          <a:xfrm>
            <a:off x="2699500" y="2758286"/>
            <a:ext cx="3593201" cy="3149597"/>
            <a:chOff x="3133062" y="2758286"/>
            <a:chExt cx="3593201" cy="3149597"/>
          </a:xfrm>
        </p:grpSpPr>
        <p:sp>
          <p:nvSpPr>
            <p:cNvPr id="14" name="직사각형 13"/>
            <p:cNvSpPr/>
            <p:nvPr/>
          </p:nvSpPr>
          <p:spPr>
            <a:xfrm>
              <a:off x="3133062" y="2758286"/>
              <a:ext cx="3593201" cy="3149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93875" y="2860704"/>
              <a:ext cx="20265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아래 항목에 전체동의 합니다</a:t>
              </a:r>
            </a:p>
          </p:txBody>
        </p:sp>
        <p:cxnSp>
          <p:nvCxnSpPr>
            <p:cNvPr id="16" name="직선 연결선 15"/>
            <p:cNvCxnSpPr>
              <a:cxnSpLocks/>
            </p:cNvCxnSpPr>
            <p:nvPr/>
          </p:nvCxnSpPr>
          <p:spPr>
            <a:xfrm>
              <a:off x="3275837" y="3153620"/>
              <a:ext cx="3307651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502629" y="3207699"/>
              <a:ext cx="2316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본인은 만 </a:t>
              </a:r>
              <a:r>
                <a:rPr lang="en-US" altLang="ko-KR" sz="1100" dirty="0"/>
                <a:t>14</a:t>
              </a:r>
              <a:r>
                <a:rPr lang="ko-KR" altLang="en-US" sz="1100" dirty="0"/>
                <a:t>세 이상입니다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97851" y="3562132"/>
              <a:ext cx="2390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1788" y="3919854"/>
              <a:ext cx="25811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개인정보 수집 이용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1788" y="4263560"/>
              <a:ext cx="30957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안전보상지원 프로그램약관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93875" y="4611640"/>
              <a:ext cx="2954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위치기반서비스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93875" y="4964458"/>
              <a:ext cx="2685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이벤트 및 마케팅 정보 수신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8DA397AC-8EC5-4791-8DEE-47099BBE5C49}"/>
                </a:ext>
              </a:extLst>
            </p:cNvPr>
            <p:cNvGrpSpPr/>
            <p:nvPr/>
          </p:nvGrpSpPr>
          <p:grpSpPr>
            <a:xfrm>
              <a:off x="3311163" y="2894979"/>
              <a:ext cx="182712" cy="182712"/>
              <a:chOff x="5291091" y="577049"/>
              <a:chExt cx="182712" cy="182712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xmlns="" id="{28165C16-198E-4038-BB98-1FFC3116A29A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xmlns="" id="{9F869086-804C-49EB-9177-2271BBA2C4DC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xmlns="" id="{CD98DF17-83F9-4425-AAC8-E6DCF18D8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xmlns="" id="{88AD4880-D37C-416F-B9FB-EDA05C505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488126EA-A42B-4D0F-A018-CD6470CC2918}"/>
                </a:ext>
              </a:extLst>
            </p:cNvPr>
            <p:cNvGrpSpPr/>
            <p:nvPr/>
          </p:nvGrpSpPr>
          <p:grpSpPr>
            <a:xfrm>
              <a:off x="3311163" y="3247797"/>
              <a:ext cx="182712" cy="182712"/>
              <a:chOff x="5291091" y="577049"/>
              <a:chExt cx="182712" cy="182712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xmlns="" id="{41CC34A2-F21A-49DC-BD62-8C00CEA023AC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xmlns="" id="{77219D43-E969-47D9-83B4-2018B5635610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xmlns="" id="{F6C263F5-FA7F-45DC-86CF-28DCBAAF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xmlns="" id="{28690920-9541-44BE-8BFB-DC7743251F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F86AF9FB-321E-4FD7-9A08-2651F42DF962}"/>
                </a:ext>
              </a:extLst>
            </p:cNvPr>
            <p:cNvGrpSpPr/>
            <p:nvPr/>
          </p:nvGrpSpPr>
          <p:grpSpPr>
            <a:xfrm>
              <a:off x="3311163" y="3600615"/>
              <a:ext cx="182712" cy="182712"/>
              <a:chOff x="5291091" y="577049"/>
              <a:chExt cx="182712" cy="182712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xmlns="" id="{B20ED60B-622F-4AC4-AE77-7F56BD277474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xmlns="" id="{7D46A0E4-C683-4ECE-9556-BC21BA9B44F8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xmlns="" id="{BEAFCB6C-AA19-4602-8BA0-20E4F26A4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xmlns="" id="{7702268C-1177-4C21-8B96-682E09222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xmlns="" id="{1A7F0BD5-DFFF-41A8-B98A-DD5EDD46BE67}"/>
                </a:ext>
              </a:extLst>
            </p:cNvPr>
            <p:cNvGrpSpPr/>
            <p:nvPr/>
          </p:nvGrpSpPr>
          <p:grpSpPr>
            <a:xfrm>
              <a:off x="3311163" y="3953433"/>
              <a:ext cx="182712" cy="182712"/>
              <a:chOff x="5291091" y="577049"/>
              <a:chExt cx="182712" cy="182712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xmlns="" id="{1FBCC9E5-9E35-4C78-9B19-1B310EA3873F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xmlns="" id="{6E527DF8-8EE6-4C00-AD68-7D15906474BB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xmlns="" id="{6574FE88-E73F-40D3-9CA9-C2F6FED75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xmlns="" id="{BB31369A-4B80-46BA-B82B-75E1A515C0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0E60BC1F-5801-4957-B758-3595DF452C2C}"/>
                </a:ext>
              </a:extLst>
            </p:cNvPr>
            <p:cNvGrpSpPr/>
            <p:nvPr/>
          </p:nvGrpSpPr>
          <p:grpSpPr>
            <a:xfrm>
              <a:off x="3311163" y="4306251"/>
              <a:ext cx="182712" cy="182712"/>
              <a:chOff x="5291091" y="577049"/>
              <a:chExt cx="182712" cy="182712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xmlns="" id="{9502A195-C680-45A2-8C6B-8B817AB3FA85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xmlns="" id="{A1C26731-88D3-496F-B948-C2072EA92A55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xmlns="" id="{0CF5D67D-D2A3-4000-BA9E-AAF446074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xmlns="" id="{38E5935A-EE38-4B5E-BCE3-785A5DE6E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xmlns="" id="{850E2C6C-77E0-408A-B9E5-5E394FF50045}"/>
                </a:ext>
              </a:extLst>
            </p:cNvPr>
            <p:cNvGrpSpPr/>
            <p:nvPr/>
          </p:nvGrpSpPr>
          <p:grpSpPr>
            <a:xfrm>
              <a:off x="3311163" y="4659069"/>
              <a:ext cx="182712" cy="182712"/>
              <a:chOff x="5291091" y="577049"/>
              <a:chExt cx="182712" cy="182712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xmlns="" id="{02BF96A2-12C0-4EE0-81D0-3B18850A0ADE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xmlns="" id="{1D416587-18C9-413E-A689-9EA12F3A8AD1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xmlns="" id="{81F0CFD3-7F94-4800-81D0-8FBBE2F0B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xmlns="" id="{BEFFECA2-8C28-428D-9694-82C940FE4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xmlns="" id="{2D6B6E46-0383-41B8-9200-E7E127AEBE72}"/>
                </a:ext>
              </a:extLst>
            </p:cNvPr>
            <p:cNvGrpSpPr/>
            <p:nvPr/>
          </p:nvGrpSpPr>
          <p:grpSpPr>
            <a:xfrm>
              <a:off x="3311163" y="5011887"/>
              <a:ext cx="182712" cy="182712"/>
              <a:chOff x="5291091" y="577049"/>
              <a:chExt cx="182712" cy="182712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xmlns="" id="{83BFE3AC-EEF7-46D6-86B8-1A6A16306B51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xmlns="" id="{32139ED5-E515-42D6-BCF6-911E6DE864F3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DE8B91DB-BDB3-44F7-911B-B94C54293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xmlns="" id="{34B023F0-C893-45E9-B461-90E971F8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4259D690-DECA-43FD-9248-88D3F096A533}"/>
                </a:ext>
              </a:extLst>
            </p:cNvPr>
            <p:cNvSpPr/>
            <p:nvPr/>
          </p:nvSpPr>
          <p:spPr>
            <a:xfrm>
              <a:off x="4279322" y="5382103"/>
              <a:ext cx="1300681" cy="322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다음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880683" y="2875321"/>
            <a:ext cx="2468284" cy="2143305"/>
            <a:chOff x="8880683" y="2748316"/>
            <a:chExt cx="2468284" cy="2143305"/>
          </a:xfrm>
        </p:grpSpPr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xmlns="" id="{ABF0A11D-D064-411D-BBBB-1B062FD7D715}"/>
                </a:ext>
              </a:extLst>
            </p:cNvPr>
            <p:cNvCxnSpPr>
              <a:cxnSpLocks/>
            </p:cNvCxnSpPr>
            <p:nvPr/>
          </p:nvCxnSpPr>
          <p:spPr>
            <a:xfrm>
              <a:off x="8880683" y="2997709"/>
              <a:ext cx="2319435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xmlns="" id="{61976F42-28D9-4748-9CC9-0B281BD5857B}"/>
                </a:ext>
              </a:extLst>
            </p:cNvPr>
            <p:cNvGrpSpPr/>
            <p:nvPr/>
          </p:nvGrpSpPr>
          <p:grpSpPr>
            <a:xfrm>
              <a:off x="8897925" y="2748316"/>
              <a:ext cx="1670380" cy="215444"/>
              <a:chOff x="8952168" y="2748316"/>
              <a:chExt cx="1670380" cy="215444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xmlns="" id="{9078812E-5175-4B83-8E15-D641B59364B8}"/>
                  </a:ext>
                </a:extLst>
              </p:cNvPr>
              <p:cNvSpPr txBox="1"/>
              <p:nvPr/>
            </p:nvSpPr>
            <p:spPr>
              <a:xfrm>
                <a:off x="9096168" y="2748316"/>
                <a:ext cx="15263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아래 항목에 전체동의 합니다</a:t>
                </a: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xmlns="" id="{CA5ABBC3-9B95-40AA-AF4E-6FEB47085AD2}"/>
                  </a:ext>
                </a:extLst>
              </p:cNvPr>
              <p:cNvGrpSpPr/>
              <p:nvPr/>
            </p:nvGrpSpPr>
            <p:grpSpPr>
              <a:xfrm>
                <a:off x="8952168" y="2786919"/>
                <a:ext cx="144000" cy="144000"/>
                <a:chOff x="5291091" y="577049"/>
                <a:chExt cx="182712" cy="182712"/>
              </a:xfrm>
            </p:grpSpPr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xmlns="" id="{22E7067D-4D7C-4AF9-9AEF-3358C6DBE673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xmlns="" id="{271C2873-2E36-4377-ABFC-65FED26648A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6" name="직선 연결선 125">
                    <a:extLst>
                      <a:ext uri="{FF2B5EF4-FFF2-40B4-BE49-F238E27FC236}">
                        <a16:creationId xmlns:a16="http://schemas.microsoft.com/office/drawing/2014/main" xmlns="" id="{3D2575FC-D420-4E72-9A39-A694A4A163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직선 연결선 126">
                    <a:extLst>
                      <a:ext uri="{FF2B5EF4-FFF2-40B4-BE49-F238E27FC236}">
                        <a16:creationId xmlns:a16="http://schemas.microsoft.com/office/drawing/2014/main" xmlns="" id="{3D5A5A46-5197-412D-8111-ED38092A6D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xmlns="" id="{4107EDA6-328B-4A2E-A873-0517D2762C98}"/>
                </a:ext>
              </a:extLst>
            </p:cNvPr>
            <p:cNvGrpSpPr/>
            <p:nvPr/>
          </p:nvGrpSpPr>
          <p:grpSpPr>
            <a:xfrm>
              <a:off x="8897925" y="3069626"/>
              <a:ext cx="1883579" cy="215444"/>
              <a:chOff x="8952168" y="3067514"/>
              <a:chExt cx="1883579" cy="215444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xmlns="" id="{93B6EF57-564B-4EF5-B506-C5B3EAE7EB76}"/>
                  </a:ext>
                </a:extLst>
              </p:cNvPr>
              <p:cNvSpPr txBox="1"/>
              <p:nvPr/>
            </p:nvSpPr>
            <p:spPr>
              <a:xfrm>
                <a:off x="9096168" y="3067514"/>
                <a:ext cx="17395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본인은 만 </a:t>
                </a:r>
                <a:r>
                  <a:rPr lang="en-US" altLang="ko-KR" sz="800" dirty="0"/>
                  <a:t>14</a:t>
                </a:r>
                <a:r>
                  <a:rPr lang="ko-KR" altLang="en-US" sz="800" dirty="0"/>
                  <a:t>세 이상입니다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xmlns="" id="{6D9D0EFC-9698-4E89-B062-B2BA3FF01D8D}"/>
                  </a:ext>
                </a:extLst>
              </p:cNvPr>
              <p:cNvGrpSpPr/>
              <p:nvPr/>
            </p:nvGrpSpPr>
            <p:grpSpPr>
              <a:xfrm>
                <a:off x="8952168" y="3103236"/>
                <a:ext cx="144000" cy="144000"/>
                <a:chOff x="5291091" y="577049"/>
                <a:chExt cx="182712" cy="182712"/>
              </a:xfrm>
            </p:grpSpPr>
            <p:sp>
              <p:nvSpPr>
                <p:cNvPr id="120" name="타원 119">
                  <a:extLst>
                    <a:ext uri="{FF2B5EF4-FFF2-40B4-BE49-F238E27FC236}">
                      <a16:creationId xmlns:a16="http://schemas.microsoft.com/office/drawing/2014/main" xmlns="" id="{92AEF1EA-6BAE-40A0-8356-0E853F184974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1" name="그룹 120">
                  <a:extLst>
                    <a:ext uri="{FF2B5EF4-FFF2-40B4-BE49-F238E27FC236}">
                      <a16:creationId xmlns:a16="http://schemas.microsoft.com/office/drawing/2014/main" xmlns="" id="{C5D5F2FB-2446-452F-963C-7D0C595C1CE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2" name="직선 연결선 121">
                    <a:extLst>
                      <a:ext uri="{FF2B5EF4-FFF2-40B4-BE49-F238E27FC236}">
                        <a16:creationId xmlns:a16="http://schemas.microsoft.com/office/drawing/2014/main" xmlns="" id="{8E365C35-341A-46B0-BF33-BB3E5DFDF5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>
                    <a:extLst>
                      <a:ext uri="{FF2B5EF4-FFF2-40B4-BE49-F238E27FC236}">
                        <a16:creationId xmlns:a16="http://schemas.microsoft.com/office/drawing/2014/main" xmlns="" id="{375584B1-3AEC-4356-88A2-5B18F3E311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xmlns="" id="{D6DC41D0-51FF-48A3-809C-39B2E88C743E}"/>
                </a:ext>
              </a:extLst>
            </p:cNvPr>
            <p:cNvGrpSpPr/>
            <p:nvPr/>
          </p:nvGrpSpPr>
          <p:grpSpPr>
            <a:xfrm>
              <a:off x="8897925" y="3390936"/>
              <a:ext cx="1938081" cy="215444"/>
              <a:chOff x="8952168" y="3397400"/>
              <a:chExt cx="1938081" cy="215444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xmlns="" id="{21D9ED40-40D5-4948-B988-B2624171BEDF}"/>
                  </a:ext>
                </a:extLst>
              </p:cNvPr>
              <p:cNvSpPr txBox="1"/>
              <p:nvPr/>
            </p:nvSpPr>
            <p:spPr>
              <a:xfrm>
                <a:off x="9096168" y="3397400"/>
                <a:ext cx="179408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xmlns="" id="{609D0711-8CC5-42A1-98AE-8F4BA8217E20}"/>
                  </a:ext>
                </a:extLst>
              </p:cNvPr>
              <p:cNvGrpSpPr/>
              <p:nvPr/>
            </p:nvGrpSpPr>
            <p:grpSpPr>
              <a:xfrm>
                <a:off x="8952168" y="3433122"/>
                <a:ext cx="144000" cy="144000"/>
                <a:chOff x="5291091" y="577049"/>
                <a:chExt cx="182712" cy="182712"/>
              </a:xfrm>
            </p:grpSpPr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xmlns="" id="{A8A5ACFE-5512-4405-BA44-B13C4522B729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xmlns="" id="{ABB7634A-16BC-4E0B-9791-E912A6C3C565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8" name="직선 연결선 117">
                    <a:extLst>
                      <a:ext uri="{FF2B5EF4-FFF2-40B4-BE49-F238E27FC236}">
                        <a16:creationId xmlns:a16="http://schemas.microsoft.com/office/drawing/2014/main" xmlns="" id="{09ACE1D2-43D8-4B72-A7D6-75FB8DA4F2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xmlns="" id="{3FB3387F-FB52-42C8-98F1-CF6684B071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xmlns="" id="{FDE7491C-6AF5-4880-93DB-1E998A4089D3}"/>
                </a:ext>
              </a:extLst>
            </p:cNvPr>
            <p:cNvGrpSpPr/>
            <p:nvPr/>
          </p:nvGrpSpPr>
          <p:grpSpPr>
            <a:xfrm>
              <a:off x="8897925" y="3712246"/>
              <a:ext cx="2077543" cy="215444"/>
              <a:chOff x="8952168" y="3725230"/>
              <a:chExt cx="2077543" cy="215444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xmlns="" id="{39C82F22-7703-433A-B8BD-C6E222318967}"/>
                  </a:ext>
                </a:extLst>
              </p:cNvPr>
              <p:cNvSpPr txBox="1"/>
              <p:nvPr/>
            </p:nvSpPr>
            <p:spPr>
              <a:xfrm>
                <a:off x="9096168" y="3725230"/>
                <a:ext cx="19335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개인정보 수집 이용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xmlns="" id="{BF1851D4-BE48-4C62-8B48-B850714D235E}"/>
                  </a:ext>
                </a:extLst>
              </p:cNvPr>
              <p:cNvGrpSpPr/>
              <p:nvPr/>
            </p:nvGrpSpPr>
            <p:grpSpPr>
              <a:xfrm>
                <a:off x="8952168" y="3760952"/>
                <a:ext cx="144000" cy="144000"/>
                <a:chOff x="5291091" y="577049"/>
                <a:chExt cx="182712" cy="182712"/>
              </a:xfrm>
            </p:grpSpPr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xmlns="" id="{43A98BC2-387E-41A9-A3A5-7B85D6342AB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3" name="그룹 112">
                  <a:extLst>
                    <a:ext uri="{FF2B5EF4-FFF2-40B4-BE49-F238E27FC236}">
                      <a16:creationId xmlns:a16="http://schemas.microsoft.com/office/drawing/2014/main" xmlns="" id="{4BF72E20-014F-4F6B-940A-9783D4178909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4" name="직선 연결선 113">
                    <a:extLst>
                      <a:ext uri="{FF2B5EF4-FFF2-40B4-BE49-F238E27FC236}">
                        <a16:creationId xmlns:a16="http://schemas.microsoft.com/office/drawing/2014/main" xmlns="" id="{5167DB2E-510E-425D-B42C-F141B08410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직선 연결선 114">
                    <a:extLst>
                      <a:ext uri="{FF2B5EF4-FFF2-40B4-BE49-F238E27FC236}">
                        <a16:creationId xmlns:a16="http://schemas.microsoft.com/office/drawing/2014/main" xmlns="" id="{72901E6E-29FB-48D6-8ABD-C8E10A72AD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xmlns="" id="{67ECA2EF-6511-4E60-866E-845755EB3760}"/>
                </a:ext>
              </a:extLst>
            </p:cNvPr>
            <p:cNvGrpSpPr/>
            <p:nvPr/>
          </p:nvGrpSpPr>
          <p:grpSpPr>
            <a:xfrm>
              <a:off x="8897925" y="4033556"/>
              <a:ext cx="2451042" cy="215444"/>
              <a:chOff x="8952168" y="4030378"/>
              <a:chExt cx="2451042" cy="215444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xmlns="" id="{42A349C8-FC04-45CA-BD8D-67EBB42B08F7}"/>
                  </a:ext>
                </a:extLst>
              </p:cNvPr>
              <p:cNvSpPr txBox="1"/>
              <p:nvPr/>
            </p:nvSpPr>
            <p:spPr>
              <a:xfrm>
                <a:off x="9096168" y="4030378"/>
                <a:ext cx="23070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안전보상지원 프로그램약관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xmlns="" id="{1B626189-9D35-40B2-82EC-9C2E130C02D0}"/>
                  </a:ext>
                </a:extLst>
              </p:cNvPr>
              <p:cNvGrpSpPr/>
              <p:nvPr/>
            </p:nvGrpSpPr>
            <p:grpSpPr>
              <a:xfrm>
                <a:off x="8952168" y="4066100"/>
                <a:ext cx="144000" cy="144000"/>
                <a:chOff x="5291091" y="577049"/>
                <a:chExt cx="182712" cy="182712"/>
              </a:xfrm>
            </p:grpSpPr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xmlns="" id="{CB9B5A06-82DE-4302-B8EE-10526806BA58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xmlns="" id="{45188AF3-A8AB-411D-A332-B7154D4E09AD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0" name="직선 연결선 109">
                    <a:extLst>
                      <a:ext uri="{FF2B5EF4-FFF2-40B4-BE49-F238E27FC236}">
                        <a16:creationId xmlns:a16="http://schemas.microsoft.com/office/drawing/2014/main" xmlns="" id="{76491FCB-5A1E-4067-967A-5343BB2B49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xmlns="" id="{39363924-F233-41E2-8B94-3B22A6B5A2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xmlns="" id="{98F091DF-5A98-43BF-A33E-ED8833A90A88}"/>
                </a:ext>
              </a:extLst>
            </p:cNvPr>
            <p:cNvGrpSpPr/>
            <p:nvPr/>
          </p:nvGrpSpPr>
          <p:grpSpPr>
            <a:xfrm>
              <a:off x="8897925" y="4354866"/>
              <a:ext cx="2348450" cy="215444"/>
              <a:chOff x="8952168" y="4339996"/>
              <a:chExt cx="2348450" cy="215444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xmlns="" id="{389EF2DD-2EDD-4452-B50F-128C0BAA3B17}"/>
                  </a:ext>
                </a:extLst>
              </p:cNvPr>
              <p:cNvSpPr txBox="1"/>
              <p:nvPr/>
            </p:nvSpPr>
            <p:spPr>
              <a:xfrm>
                <a:off x="9096168" y="4339996"/>
                <a:ext cx="22044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위치기반서비스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xmlns="" id="{10EE9F56-D7F5-411E-9D18-98AFF66EF19B}"/>
                  </a:ext>
                </a:extLst>
              </p:cNvPr>
              <p:cNvGrpSpPr/>
              <p:nvPr/>
            </p:nvGrpSpPr>
            <p:grpSpPr>
              <a:xfrm>
                <a:off x="8952168" y="4375718"/>
                <a:ext cx="144000" cy="144000"/>
                <a:chOff x="5291091" y="577049"/>
                <a:chExt cx="182712" cy="182712"/>
              </a:xfrm>
            </p:grpSpPr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xmlns="" id="{00615255-91F6-4C4E-ABB1-B45375E5933C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5" name="그룹 104">
                  <a:extLst>
                    <a:ext uri="{FF2B5EF4-FFF2-40B4-BE49-F238E27FC236}">
                      <a16:creationId xmlns:a16="http://schemas.microsoft.com/office/drawing/2014/main" xmlns="" id="{6CB0789B-1BCE-416D-B4BC-A8E1FE9C7F17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6" name="직선 연결선 105">
                    <a:extLst>
                      <a:ext uri="{FF2B5EF4-FFF2-40B4-BE49-F238E27FC236}">
                        <a16:creationId xmlns:a16="http://schemas.microsoft.com/office/drawing/2014/main" xmlns="" id="{D2A0F505-D3B0-4F01-8E53-0CA68C0858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직선 연결선 106">
                    <a:extLst>
                      <a:ext uri="{FF2B5EF4-FFF2-40B4-BE49-F238E27FC236}">
                        <a16:creationId xmlns:a16="http://schemas.microsoft.com/office/drawing/2014/main" xmlns="" id="{04214CDF-BF48-41D7-AC98-2FEABD16D1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xmlns="" id="{0E739F4A-256C-42D9-9240-588E6E085D2F}"/>
                </a:ext>
              </a:extLst>
            </p:cNvPr>
            <p:cNvGrpSpPr/>
            <p:nvPr/>
          </p:nvGrpSpPr>
          <p:grpSpPr>
            <a:xfrm>
              <a:off x="8897925" y="4676177"/>
              <a:ext cx="2152883" cy="215444"/>
              <a:chOff x="8952168" y="4676177"/>
              <a:chExt cx="2152883" cy="215444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xmlns="" id="{E9AFE078-D381-47A8-A426-4DC1C33E882D}"/>
                  </a:ext>
                </a:extLst>
              </p:cNvPr>
              <p:cNvSpPr txBox="1"/>
              <p:nvPr/>
            </p:nvSpPr>
            <p:spPr>
              <a:xfrm>
                <a:off x="9096168" y="4676177"/>
                <a:ext cx="200888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이벤트 및 마케팅 정보 수신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선택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xmlns="" id="{C154AFCF-490E-479A-BE62-6474B5DDAB99}"/>
                  </a:ext>
                </a:extLst>
              </p:cNvPr>
              <p:cNvGrpSpPr/>
              <p:nvPr/>
            </p:nvGrpSpPr>
            <p:grpSpPr>
              <a:xfrm>
                <a:off x="8952168" y="4711899"/>
                <a:ext cx="144000" cy="144000"/>
                <a:chOff x="5291091" y="577049"/>
                <a:chExt cx="182712" cy="182712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xmlns="" id="{BB291A8C-104B-4DCF-9961-288D9FEB750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1" name="그룹 100">
                  <a:extLst>
                    <a:ext uri="{FF2B5EF4-FFF2-40B4-BE49-F238E27FC236}">
                      <a16:creationId xmlns:a16="http://schemas.microsoft.com/office/drawing/2014/main" xmlns="" id="{679299CF-FEE8-40F8-A5F4-509FA1BCC4E1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2" name="직선 연결선 101">
                    <a:extLst>
                      <a:ext uri="{FF2B5EF4-FFF2-40B4-BE49-F238E27FC236}">
                        <a16:creationId xmlns:a16="http://schemas.microsoft.com/office/drawing/2014/main" xmlns="" id="{D783EA1F-E81B-4614-8AF5-BC4E9CAA7F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직선 연결선 102">
                    <a:extLst>
                      <a:ext uri="{FF2B5EF4-FFF2-40B4-BE49-F238E27FC236}">
                        <a16:creationId xmlns:a16="http://schemas.microsoft.com/office/drawing/2014/main" xmlns="" id="{4F12B213-C445-41A8-A0FE-A8D4F8FBAD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B59C31F9-8FBF-4B3C-97B1-93C678100905}"/>
              </a:ext>
            </a:extLst>
          </p:cNvPr>
          <p:cNvSpPr/>
          <p:nvPr/>
        </p:nvSpPr>
        <p:spPr>
          <a:xfrm>
            <a:off x="9390060" y="5282726"/>
            <a:ext cx="1300681" cy="32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다음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69977" y="2470739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026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10" y="2480364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2962819" y="242840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53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352" y="2438029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423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가입양식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868119" y="2710099"/>
            <a:ext cx="2075635" cy="252000"/>
            <a:chOff x="1672639" y="2650830"/>
            <a:chExt cx="2075635" cy="252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44CD91FC-E3FD-43AE-A028-584FD09DDAA2}"/>
                </a:ext>
              </a:extLst>
            </p:cNvPr>
            <p:cNvSpPr/>
            <p:nvPr/>
          </p:nvSpPr>
          <p:spPr>
            <a:xfrm>
              <a:off x="2318969" y="2650830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B817A5C8-8FDD-43DD-A1C9-CC8F5DE4A3A1}"/>
                </a:ext>
              </a:extLst>
            </p:cNvPr>
            <p:cNvSpPr txBox="1"/>
            <p:nvPr/>
          </p:nvSpPr>
          <p:spPr>
            <a:xfrm>
              <a:off x="1672639" y="2650830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아이디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714230" y="3104593"/>
            <a:ext cx="2229524" cy="252000"/>
            <a:chOff x="1518751" y="3093405"/>
            <a:chExt cx="2229524" cy="252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2943A15B-62B9-4053-B656-83394F5EDBA1}"/>
                </a:ext>
              </a:extLst>
            </p:cNvPr>
            <p:cNvSpPr/>
            <p:nvPr/>
          </p:nvSpPr>
          <p:spPr>
            <a:xfrm>
              <a:off x="2318970" y="309340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97A34A8-FE73-4AFB-89DD-C92996D2EE29}"/>
                </a:ext>
              </a:extLst>
            </p:cNvPr>
            <p:cNvSpPr txBox="1"/>
            <p:nvPr/>
          </p:nvSpPr>
          <p:spPr>
            <a:xfrm>
              <a:off x="1518751" y="3093405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894554" y="3104593"/>
            <a:ext cx="2537301" cy="256789"/>
            <a:chOff x="4618663" y="3099154"/>
            <a:chExt cx="2537301" cy="25678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6DE80802-B074-4295-B601-3A4FF472B89F}"/>
                </a:ext>
              </a:extLst>
            </p:cNvPr>
            <p:cNvSpPr/>
            <p:nvPr/>
          </p:nvSpPr>
          <p:spPr>
            <a:xfrm>
              <a:off x="5726659" y="3103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074A134C-B34D-4C26-9734-B6B78AF259B6}"/>
                </a:ext>
              </a:extLst>
            </p:cNvPr>
            <p:cNvSpPr txBox="1"/>
            <p:nvPr/>
          </p:nvSpPr>
          <p:spPr>
            <a:xfrm>
              <a:off x="4618663" y="3099154"/>
              <a:ext cx="1107996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비밀번호확인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022008" y="3499087"/>
            <a:ext cx="1921746" cy="252000"/>
            <a:chOff x="1826527" y="3538006"/>
            <a:chExt cx="1921746" cy="25200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20DF9C70-B68B-4DA2-AB8A-EC57BB8AD627}"/>
                </a:ext>
              </a:extLst>
            </p:cNvPr>
            <p:cNvSpPr txBox="1"/>
            <p:nvPr/>
          </p:nvSpPr>
          <p:spPr>
            <a:xfrm>
              <a:off x="1826527" y="3538006"/>
              <a:ext cx="49244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4EB80500-12F4-4311-B319-4C1EAA3BD103}"/>
                </a:ext>
              </a:extLst>
            </p:cNvPr>
            <p:cNvSpPr/>
            <p:nvPr/>
          </p:nvSpPr>
          <p:spPr>
            <a:xfrm>
              <a:off x="2318968" y="353800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560345" y="3893581"/>
            <a:ext cx="2383409" cy="262269"/>
            <a:chOff x="1364863" y="3976192"/>
            <a:chExt cx="2383409" cy="26226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98ECFD99-D8C0-49D0-AA0C-94171191C0F3}"/>
                </a:ext>
              </a:extLst>
            </p:cNvPr>
            <p:cNvSpPr txBox="1"/>
            <p:nvPr/>
          </p:nvSpPr>
          <p:spPr>
            <a:xfrm>
              <a:off x="1364863" y="3986461"/>
              <a:ext cx="95410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휴대폰번호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C7315F80-8718-457F-B744-4E353FA59E67}"/>
                </a:ext>
              </a:extLst>
            </p:cNvPr>
            <p:cNvSpPr/>
            <p:nvPr/>
          </p:nvSpPr>
          <p:spPr>
            <a:xfrm>
              <a:off x="2318967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202331" y="3892467"/>
            <a:ext cx="2229524" cy="252000"/>
            <a:chOff x="4926441" y="3976192"/>
            <a:chExt cx="2229524" cy="25200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8833314C-A24C-406D-96D2-BC5F95FAE097}"/>
                </a:ext>
              </a:extLst>
            </p:cNvPr>
            <p:cNvSpPr txBox="1"/>
            <p:nvPr/>
          </p:nvSpPr>
          <p:spPr>
            <a:xfrm>
              <a:off x="4926441" y="3976192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인증번호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8363E480-A50E-4F72-B7FA-4FC9993C2283}"/>
                </a:ext>
              </a:extLst>
            </p:cNvPr>
            <p:cNvSpPr/>
            <p:nvPr/>
          </p:nvSpPr>
          <p:spPr>
            <a:xfrm>
              <a:off x="5726660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868122" y="4298344"/>
            <a:ext cx="2075632" cy="252000"/>
            <a:chOff x="1672639" y="4431062"/>
            <a:chExt cx="2075632" cy="25200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687A31C1-035F-4CF7-96F9-E1BC2B0B650B}"/>
                </a:ext>
              </a:extLst>
            </p:cNvPr>
            <p:cNvSpPr txBox="1"/>
            <p:nvPr/>
          </p:nvSpPr>
          <p:spPr>
            <a:xfrm>
              <a:off x="1672639" y="4431062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이메일</a:t>
              </a:r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5AA7C614-B70C-4D6E-BF23-1A84B29D34D6}"/>
                </a:ext>
              </a:extLst>
            </p:cNvPr>
            <p:cNvSpPr/>
            <p:nvPr/>
          </p:nvSpPr>
          <p:spPr>
            <a:xfrm>
              <a:off x="2318966" y="443106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703705" y="4692838"/>
            <a:ext cx="2240049" cy="252000"/>
            <a:chOff x="1518751" y="4879603"/>
            <a:chExt cx="2240049" cy="25200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52AA3484-F9DA-46BB-B48F-D8FDCACBAC90}"/>
                </a:ext>
              </a:extLst>
            </p:cNvPr>
            <p:cNvSpPr txBox="1"/>
            <p:nvPr/>
          </p:nvSpPr>
          <p:spPr>
            <a:xfrm>
              <a:off x="1518751" y="4879603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우편번호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883AD506-326D-4F71-AACF-3763C0617637}"/>
                </a:ext>
              </a:extLst>
            </p:cNvPr>
            <p:cNvSpPr/>
            <p:nvPr/>
          </p:nvSpPr>
          <p:spPr>
            <a:xfrm>
              <a:off x="2329495" y="487960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703705" y="5087332"/>
            <a:ext cx="4298845" cy="255451"/>
            <a:chOff x="1518751" y="5322634"/>
            <a:chExt cx="4298845" cy="25545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4F40129B-326C-4EF1-AF63-AB2069804B88}"/>
                </a:ext>
              </a:extLst>
            </p:cNvPr>
            <p:cNvSpPr txBox="1"/>
            <p:nvPr/>
          </p:nvSpPr>
          <p:spPr>
            <a:xfrm>
              <a:off x="1518751" y="5322634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기본주소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DB72D3A7-1AA8-4FD9-B62C-E7A6223925ED}"/>
                </a:ext>
              </a:extLst>
            </p:cNvPr>
            <p:cNvSpPr/>
            <p:nvPr/>
          </p:nvSpPr>
          <p:spPr>
            <a:xfrm>
              <a:off x="2329495" y="5326085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714929" y="5485276"/>
            <a:ext cx="4287621" cy="252000"/>
            <a:chOff x="1538974" y="5737501"/>
            <a:chExt cx="4287621" cy="25200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51D7CD39-7ADB-45EB-B6DD-23BEB7FA5C18}"/>
                </a:ext>
              </a:extLst>
            </p:cNvPr>
            <p:cNvSpPr txBox="1"/>
            <p:nvPr/>
          </p:nvSpPr>
          <p:spPr>
            <a:xfrm>
              <a:off x="1538974" y="5737501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상세주소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2A6EDB8B-7CC5-4535-8EE9-38F4593390A8}"/>
                </a:ext>
              </a:extLst>
            </p:cNvPr>
            <p:cNvSpPr/>
            <p:nvPr/>
          </p:nvSpPr>
          <p:spPr>
            <a:xfrm>
              <a:off x="2338494" y="5737501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994554" y="3895383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994554" y="4692838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우편번호찾기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1534628" y="225108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회원가입</a:t>
            </a:r>
          </a:p>
        </p:txBody>
      </p:sp>
      <p:pic>
        <p:nvPicPr>
          <p:cNvPr id="2050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220005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9061833" y="22708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</a:t>
            </a:r>
          </a:p>
        </p:txBody>
      </p:sp>
      <p:pic>
        <p:nvPicPr>
          <p:cNvPr id="63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432" y="227086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직사각형 2047"/>
          <p:cNvSpPr/>
          <p:nvPr/>
        </p:nvSpPr>
        <p:spPr>
          <a:xfrm>
            <a:off x="3984818" y="5841999"/>
            <a:ext cx="1022564" cy="313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가입하기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9624383" y="5892798"/>
            <a:ext cx="901815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가입하기</a:t>
            </a:r>
          </a:p>
        </p:txBody>
      </p:sp>
      <p:grpSp>
        <p:nvGrpSpPr>
          <p:cNvPr id="2051" name="그룹 2050"/>
          <p:cNvGrpSpPr/>
          <p:nvPr/>
        </p:nvGrpSpPr>
        <p:grpSpPr>
          <a:xfrm>
            <a:off x="8792104" y="2692929"/>
            <a:ext cx="2372266" cy="3058022"/>
            <a:chOff x="8800571" y="2718330"/>
            <a:chExt cx="2372266" cy="305802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44CD91FC-E3FD-43AE-A028-584FD09DDAA2}"/>
                </a:ext>
              </a:extLst>
            </p:cNvPr>
            <p:cNvSpPr/>
            <p:nvPr/>
          </p:nvSpPr>
          <p:spPr>
            <a:xfrm>
              <a:off x="9743532" y="2718330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B817A5C8-8FDD-43DD-A1C9-CC8F5DE4A3A1}"/>
                </a:ext>
              </a:extLst>
            </p:cNvPr>
            <p:cNvSpPr txBox="1"/>
            <p:nvPr/>
          </p:nvSpPr>
          <p:spPr>
            <a:xfrm>
              <a:off x="9185291" y="2718330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아이디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2943A15B-62B9-4053-B656-83394F5EDBA1}"/>
                </a:ext>
              </a:extLst>
            </p:cNvPr>
            <p:cNvSpPr/>
            <p:nvPr/>
          </p:nvSpPr>
          <p:spPr>
            <a:xfrm>
              <a:off x="9743532" y="300253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B97A34A8-FE73-4AFB-89DD-C92996D2EE29}"/>
                </a:ext>
              </a:extLst>
            </p:cNvPr>
            <p:cNvSpPr txBox="1"/>
            <p:nvPr/>
          </p:nvSpPr>
          <p:spPr>
            <a:xfrm>
              <a:off x="9057051" y="299762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</a:t>
              </a:r>
              <a:endParaRPr lang="ko-KR" altLang="en-US" sz="1050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xmlns="" id="{6DE80802-B074-4295-B601-3A4FF472B89F}"/>
                </a:ext>
              </a:extLst>
            </p:cNvPr>
            <p:cNvSpPr/>
            <p:nvPr/>
          </p:nvSpPr>
          <p:spPr>
            <a:xfrm>
              <a:off x="9743532" y="328673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074A134C-B34D-4C26-9734-B6B78AF259B6}"/>
                </a:ext>
              </a:extLst>
            </p:cNvPr>
            <p:cNvSpPr txBox="1"/>
            <p:nvPr/>
          </p:nvSpPr>
          <p:spPr>
            <a:xfrm>
              <a:off x="8800571" y="3286734"/>
              <a:ext cx="95410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비밀번호확인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20DF9C70-B68B-4DA2-AB8A-EC57BB8AD627}"/>
                </a:ext>
              </a:extLst>
            </p:cNvPr>
            <p:cNvSpPr txBox="1"/>
            <p:nvPr/>
          </p:nvSpPr>
          <p:spPr>
            <a:xfrm>
              <a:off x="9313532" y="3570936"/>
              <a:ext cx="441146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이름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xmlns="" id="{4EB80500-12F4-4311-B319-4C1EAA3BD103}"/>
                </a:ext>
              </a:extLst>
            </p:cNvPr>
            <p:cNvSpPr/>
            <p:nvPr/>
          </p:nvSpPr>
          <p:spPr>
            <a:xfrm>
              <a:off x="9743532" y="3570936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51D7CD39-7ADB-45EB-B6DD-23BEB7FA5C18}"/>
                </a:ext>
              </a:extLst>
            </p:cNvPr>
            <p:cNvSpPr txBox="1"/>
            <p:nvPr/>
          </p:nvSpPr>
          <p:spPr>
            <a:xfrm>
              <a:off x="9057051" y="556035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상세주소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2A6EDB8B-7CC5-4535-8EE9-38F4593390A8}"/>
                </a:ext>
              </a:extLst>
            </p:cNvPr>
            <p:cNvSpPr/>
            <p:nvPr/>
          </p:nvSpPr>
          <p:spPr>
            <a:xfrm>
              <a:off x="9745385" y="5560352"/>
              <a:ext cx="1427451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4F40129B-326C-4EF1-AF63-AB2069804B88}"/>
                </a:ext>
              </a:extLst>
            </p:cNvPr>
            <p:cNvSpPr txBox="1"/>
            <p:nvPr/>
          </p:nvSpPr>
          <p:spPr>
            <a:xfrm>
              <a:off x="9057051" y="527614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기본주소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DB72D3A7-1AA8-4FD9-B62C-E7A6223925ED}"/>
                </a:ext>
              </a:extLst>
            </p:cNvPr>
            <p:cNvSpPr/>
            <p:nvPr/>
          </p:nvSpPr>
          <p:spPr>
            <a:xfrm>
              <a:off x="9742526" y="5276148"/>
              <a:ext cx="1429200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52AA3484-F9DA-46BB-B48F-D8FDCACBAC90}"/>
                </a:ext>
              </a:extLst>
            </p:cNvPr>
            <p:cNvSpPr txBox="1"/>
            <p:nvPr/>
          </p:nvSpPr>
          <p:spPr>
            <a:xfrm>
              <a:off x="9057051" y="499733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우편번호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883AD506-326D-4F71-AACF-3763C0617637}"/>
                </a:ext>
              </a:extLst>
            </p:cNvPr>
            <p:cNvSpPr/>
            <p:nvPr/>
          </p:nvSpPr>
          <p:spPr>
            <a:xfrm>
              <a:off x="9742526" y="4991946"/>
              <a:ext cx="84769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10659533" y="4991250"/>
              <a:ext cx="513304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검색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687A31C1-035F-4CF7-96F9-E1BC2B0B650B}"/>
                </a:ext>
              </a:extLst>
            </p:cNvPr>
            <p:cNvSpPr txBox="1"/>
            <p:nvPr/>
          </p:nvSpPr>
          <p:spPr>
            <a:xfrm>
              <a:off x="9185291" y="4707744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이메일</a:t>
              </a:r>
              <a:endParaRPr lang="ko-KR" altLang="en-US" sz="1000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5AA7C614-B70C-4D6E-BF23-1A84B29D34D6}"/>
                </a:ext>
              </a:extLst>
            </p:cNvPr>
            <p:cNvSpPr/>
            <p:nvPr/>
          </p:nvSpPr>
          <p:spPr>
            <a:xfrm>
              <a:off x="9743532" y="470774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98ECFD99-D8C0-49D0-AA0C-94171191C0F3}"/>
                </a:ext>
              </a:extLst>
            </p:cNvPr>
            <p:cNvSpPr txBox="1"/>
            <p:nvPr/>
          </p:nvSpPr>
          <p:spPr>
            <a:xfrm>
              <a:off x="8928811" y="3855138"/>
              <a:ext cx="82586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휴대폰번호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C7315F80-8718-457F-B744-4E353FA59E67}"/>
                </a:ext>
              </a:extLst>
            </p:cNvPr>
            <p:cNvSpPr/>
            <p:nvPr/>
          </p:nvSpPr>
          <p:spPr>
            <a:xfrm>
              <a:off x="9743532" y="3855138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8833314C-A24C-406D-96D2-BC5F95FAE097}"/>
                </a:ext>
              </a:extLst>
            </p:cNvPr>
            <p:cNvSpPr txBox="1"/>
            <p:nvPr/>
          </p:nvSpPr>
          <p:spPr>
            <a:xfrm>
              <a:off x="9057051" y="4424344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인증번호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xmlns="" id="{8363E480-A50E-4F72-B7FA-4FC9993C2283}"/>
                </a:ext>
              </a:extLst>
            </p:cNvPr>
            <p:cNvSpPr/>
            <p:nvPr/>
          </p:nvSpPr>
          <p:spPr>
            <a:xfrm>
              <a:off x="9743532" y="442354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9745386" y="4139340"/>
              <a:ext cx="142145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/>
                <a:t>인증번호받기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7786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ACA157BF-BE17-4C85-B208-4A9282BCE08D}"/>
              </a:ext>
            </a:extLst>
          </p:cNvPr>
          <p:cNvCxnSpPr>
            <a:cxnSpLocks/>
          </p:cNvCxnSpPr>
          <p:nvPr/>
        </p:nvCxnSpPr>
        <p:spPr>
          <a:xfrm>
            <a:off x="896099" y="2390862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F426FE91-7B60-4B39-82A1-B19FB5624371}"/>
              </a:ext>
            </a:extLst>
          </p:cNvPr>
          <p:cNvCxnSpPr>
            <a:cxnSpLocks/>
          </p:cNvCxnSpPr>
          <p:nvPr/>
        </p:nvCxnSpPr>
        <p:spPr>
          <a:xfrm>
            <a:off x="897497" y="267748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CA7751E-F267-43C3-94D1-296A7A65C173}"/>
              </a:ext>
            </a:extLst>
          </p:cNvPr>
          <p:cNvSpPr/>
          <p:nvPr/>
        </p:nvSpPr>
        <p:spPr>
          <a:xfrm>
            <a:off x="1707655" y="3161424"/>
            <a:ext cx="5431377" cy="1779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0F2A93E-4591-4F09-AE27-3E97B3CD3270}"/>
              </a:ext>
            </a:extLst>
          </p:cNvPr>
          <p:cNvSpPr txBox="1"/>
          <p:nvPr/>
        </p:nvSpPr>
        <p:spPr>
          <a:xfrm>
            <a:off x="2585209" y="2423213"/>
            <a:ext cx="69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시터찾기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16F8DDC-07C0-4110-A46A-56508EA1979B}"/>
              </a:ext>
            </a:extLst>
          </p:cNvPr>
          <p:cNvSpPr txBox="1"/>
          <p:nvPr/>
        </p:nvSpPr>
        <p:spPr>
          <a:xfrm>
            <a:off x="3442284" y="2417957"/>
            <a:ext cx="878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장거리이동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14C5F75-0295-43E1-8420-0747FF305506}"/>
              </a:ext>
            </a:extLst>
          </p:cNvPr>
          <p:cNvSpPr txBox="1"/>
          <p:nvPr/>
        </p:nvSpPr>
        <p:spPr>
          <a:xfrm>
            <a:off x="4482519" y="2417957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프로그램</a:t>
            </a:r>
            <a:endParaRPr lang="ko-KR" alt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1D1A925-2CE3-47B1-802C-0FF570F9FF55}"/>
              </a:ext>
            </a:extLst>
          </p:cNvPr>
          <p:cNvSpPr txBox="1"/>
          <p:nvPr/>
        </p:nvSpPr>
        <p:spPr>
          <a:xfrm>
            <a:off x="5374907" y="2427243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고객센터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5B8B1EB-EADB-44B9-8418-CFAD9C0A4A5B}"/>
              </a:ext>
            </a:extLst>
          </p:cNvPr>
          <p:cNvSpPr txBox="1"/>
          <p:nvPr/>
        </p:nvSpPr>
        <p:spPr>
          <a:xfrm>
            <a:off x="2624443" y="5354134"/>
            <a:ext cx="347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Services for every dog and cat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4C4C2EBB-7518-4233-967E-85BE1B77DCBB}"/>
              </a:ext>
            </a:extLst>
          </p:cNvPr>
          <p:cNvSpPr/>
          <p:nvPr/>
        </p:nvSpPr>
        <p:spPr>
          <a:xfrm>
            <a:off x="9563677" y="1828800"/>
            <a:ext cx="1023230" cy="276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6C30647D-27F8-4A70-B89B-EE3FF6946400}"/>
              </a:ext>
            </a:extLst>
          </p:cNvPr>
          <p:cNvSpPr/>
          <p:nvPr/>
        </p:nvSpPr>
        <p:spPr>
          <a:xfrm>
            <a:off x="9599253" y="18623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9C840B0-D107-4B42-9F5E-DCFFA3F7265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F1734FCF-A892-42EC-BAAC-E35AFBD3558F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D59A77E9-3D9E-444D-81A3-9937DF3CE8D0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9C6631A8-714B-40AD-A37D-44782ADB3E0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29802ADF-D8C0-4311-A75E-8A007AEFD69E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65C358EA-2C02-4EE8-B355-6D8AF775F6A6}"/>
              </a:ext>
            </a:extLst>
          </p:cNvPr>
          <p:cNvCxnSpPr>
            <a:cxnSpLocks/>
          </p:cNvCxnSpPr>
          <p:nvPr/>
        </p:nvCxnSpPr>
        <p:spPr>
          <a:xfrm>
            <a:off x="10082343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1F146DDA-651E-4694-A5B9-0D7B06168C1C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F5D061B-46C2-4A90-88EC-99BDC6C829BA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612C9EA-62FC-41ED-8D6B-697153C0833D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A473AB7-E482-4B36-A467-BC6D9E5C96CF}"/>
              </a:ext>
            </a:extLst>
          </p:cNvPr>
          <p:cNvSpPr txBox="1"/>
          <p:nvPr/>
        </p:nvSpPr>
        <p:spPr>
          <a:xfrm>
            <a:off x="9892853" y="1343611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3F2876E3-A93A-4ADB-B312-90D215969635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0CDF022B-91EA-442C-B3CD-4C8849A2CC50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907DBEF7-23BA-4CA4-9C2D-66A6E0A27415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0844E3D8-E82E-4BC0-AC6F-6AA24E48540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6C4A6A84-17AC-4FB6-8A4D-330BF7A96553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2F84DD65-857F-4EA7-8BCF-33D4D06604C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774B860A-DAB7-444E-B882-5EC8E8685B9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38926498-5D14-4EDB-8EFA-F92611E06092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2413FB9F-EBEE-46FD-AC5E-BF379722BE88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B530B8ED-4649-477D-B59E-3B172DD50875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A451D1D6-6486-4666-9AE9-681010BE5DB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2DB29924-D6E9-48F2-A82F-D5EF62AA0A52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D9BAC7C7-BBD1-448B-8931-007AA68CD45D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3834B6F7-A362-4FB2-A3FE-AA448BC848B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2B72CBB-8C34-4E53-946A-9442D9A58C12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B950A98C-1988-493B-8F79-AAEB05149BBB}"/>
              </a:ext>
            </a:extLst>
          </p:cNvPr>
          <p:cNvSpPr/>
          <p:nvPr/>
        </p:nvSpPr>
        <p:spPr>
          <a:xfrm>
            <a:off x="8821024" y="2306105"/>
            <a:ext cx="2509768" cy="1057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9016AB50-68C4-4B8E-92EB-8B4E2173D544}"/>
              </a:ext>
            </a:extLst>
          </p:cNvPr>
          <p:cNvSpPr/>
          <p:nvPr/>
        </p:nvSpPr>
        <p:spPr>
          <a:xfrm>
            <a:off x="8826843" y="3606383"/>
            <a:ext cx="2503949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7BA7B84C-87B2-4D2C-8DF0-866EF9655C4F}"/>
              </a:ext>
            </a:extLst>
          </p:cNvPr>
          <p:cNvSpPr/>
          <p:nvPr/>
        </p:nvSpPr>
        <p:spPr>
          <a:xfrm>
            <a:off x="8826843" y="4698280"/>
            <a:ext cx="2511001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C9473260-43E6-47DE-B4E1-1445C83FF299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50BED5CD-033A-4780-821B-212C7B56F2D9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xmlns="" id="{BCFA1A58-6C19-4112-B791-4BDC49AABDF4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813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92" name="사각형: 위쪽 모서리의 한쪽은 둥글고 다른 한쪽은 잘림 91">
            <a:extLst>
              <a:ext uri="{FF2B5EF4-FFF2-40B4-BE49-F238E27FC236}">
                <a16:creationId xmlns:a16="http://schemas.microsoft.com/office/drawing/2014/main" xmlns="" id="{BA222BE2-A61D-4450-8A37-BE793B84A2E2}"/>
              </a:ext>
            </a:extLst>
          </p:cNvPr>
          <p:cNvSpPr/>
          <p:nvPr/>
        </p:nvSpPr>
        <p:spPr>
          <a:xfrm>
            <a:off x="3680551" y="2134837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프로그램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98A2FD93-BE86-4F4D-809C-063803DCE9FC}"/>
              </a:ext>
            </a:extLst>
          </p:cNvPr>
          <p:cNvSpPr/>
          <p:nvPr/>
        </p:nvSpPr>
        <p:spPr>
          <a:xfrm>
            <a:off x="2432809" y="2595490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645F825-78A7-42B7-ADCA-C5F5EEB737A2}"/>
              </a:ext>
            </a:extLst>
          </p:cNvPr>
          <p:cNvSpPr txBox="1"/>
          <p:nvPr/>
        </p:nvSpPr>
        <p:spPr>
          <a:xfrm>
            <a:off x="4431792" y="2805215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FBAAA9D-A85E-4B65-BB8F-AA366B8AFFC8}"/>
              </a:ext>
            </a:extLst>
          </p:cNvPr>
          <p:cNvSpPr txBox="1"/>
          <p:nvPr/>
        </p:nvSpPr>
        <p:spPr>
          <a:xfrm>
            <a:off x="4456080" y="3054981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5EF33D39-D93F-4712-8231-7839578326C9}"/>
              </a:ext>
            </a:extLst>
          </p:cNvPr>
          <p:cNvSpPr/>
          <p:nvPr/>
        </p:nvSpPr>
        <p:spPr>
          <a:xfrm>
            <a:off x="1877612" y="3682767"/>
            <a:ext cx="5261420" cy="242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A747285-BE69-42E1-B955-0EF11FAA7617}"/>
              </a:ext>
            </a:extLst>
          </p:cNvPr>
          <p:cNvSpPr txBox="1"/>
          <p:nvPr/>
        </p:nvSpPr>
        <p:spPr>
          <a:xfrm>
            <a:off x="2348918" y="3800487"/>
            <a:ext cx="20232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구분 </a:t>
            </a:r>
            <a:r>
              <a:rPr lang="en-US" altLang="ko-KR" sz="1200" dirty="0"/>
              <a:t>:</a:t>
            </a:r>
          </a:p>
          <a:p>
            <a:endParaRPr lang="en-US" altLang="ko-KR" sz="1200" dirty="0"/>
          </a:p>
          <a:p>
            <a:r>
              <a:rPr lang="ko-KR" altLang="en-US" sz="1200" dirty="0"/>
              <a:t>세부 구분 </a:t>
            </a:r>
            <a:r>
              <a:rPr lang="en-US" altLang="ko-KR" sz="1200" dirty="0"/>
              <a:t>:</a:t>
            </a:r>
          </a:p>
          <a:p>
            <a:endParaRPr lang="en-US" altLang="ko-KR" sz="1200" dirty="0"/>
          </a:p>
          <a:p>
            <a:r>
              <a:rPr lang="ko-KR" altLang="en-US" sz="1200" dirty="0"/>
              <a:t>성별 </a:t>
            </a:r>
            <a:r>
              <a:rPr lang="en-US" altLang="ko-KR" sz="1200" dirty="0"/>
              <a:t>: </a:t>
            </a:r>
          </a:p>
          <a:p>
            <a:endParaRPr lang="en-US" altLang="ko-KR" sz="1200" dirty="0"/>
          </a:p>
          <a:p>
            <a:r>
              <a:rPr lang="ko-KR" altLang="en-US" sz="1200" dirty="0"/>
              <a:t>나이 </a:t>
            </a:r>
            <a:r>
              <a:rPr lang="en-US" altLang="ko-KR" sz="1200" dirty="0"/>
              <a:t>: </a:t>
            </a:r>
          </a:p>
          <a:p>
            <a:endParaRPr lang="en-US" altLang="ko-KR" sz="1200" dirty="0"/>
          </a:p>
          <a:p>
            <a:r>
              <a:rPr lang="ko-KR" altLang="en-US" sz="1200" dirty="0"/>
              <a:t>중성화 </a:t>
            </a:r>
            <a:r>
              <a:rPr lang="en-US" altLang="ko-KR" sz="1200" dirty="0"/>
              <a:t>:</a:t>
            </a:r>
          </a:p>
          <a:p>
            <a:endParaRPr lang="en-US" altLang="ko-KR" sz="1200" dirty="0"/>
          </a:p>
          <a:p>
            <a:r>
              <a:rPr lang="ko-KR" altLang="en-US" sz="1200" dirty="0"/>
              <a:t>질병이력 </a:t>
            </a:r>
            <a:r>
              <a:rPr lang="en-US" altLang="ko-KR" sz="1200" dirty="0"/>
              <a:t>: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183CDA1-DC38-4916-96B9-A22BDA7A703F}"/>
              </a:ext>
            </a:extLst>
          </p:cNvPr>
          <p:cNvSpPr txBox="1"/>
          <p:nvPr/>
        </p:nvSpPr>
        <p:spPr>
          <a:xfrm>
            <a:off x="4693367" y="3800487"/>
            <a:ext cx="2023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특이사항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10B00B19-CDD2-4D51-9251-C455E6A6BD13}"/>
              </a:ext>
            </a:extLst>
          </p:cNvPr>
          <p:cNvSpPr/>
          <p:nvPr/>
        </p:nvSpPr>
        <p:spPr>
          <a:xfrm>
            <a:off x="4758136" y="4053335"/>
            <a:ext cx="1917074" cy="19495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ED3E580F-CE22-4673-86DD-05DB36E23034}"/>
              </a:ext>
            </a:extLst>
          </p:cNvPr>
          <p:cNvSpPr/>
          <p:nvPr/>
        </p:nvSpPr>
        <p:spPr>
          <a:xfrm>
            <a:off x="6501468" y="2183148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33107F64-EDE9-4E47-9242-F8A468C24118}"/>
              </a:ext>
            </a:extLst>
          </p:cNvPr>
          <p:cNvSpPr/>
          <p:nvPr/>
        </p:nvSpPr>
        <p:spPr>
          <a:xfrm>
            <a:off x="9563677" y="1828800"/>
            <a:ext cx="1023230" cy="276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5A842A4B-8B39-44DE-9CEA-9515737356B2}"/>
              </a:ext>
            </a:extLst>
          </p:cNvPr>
          <p:cNvSpPr/>
          <p:nvPr/>
        </p:nvSpPr>
        <p:spPr>
          <a:xfrm>
            <a:off x="9599253" y="18623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8A353617-6EF7-4BE0-876E-B7682AC7D0FB}"/>
              </a:ext>
            </a:extLst>
          </p:cNvPr>
          <p:cNvCxnSpPr>
            <a:cxnSpLocks/>
          </p:cNvCxnSpPr>
          <p:nvPr/>
        </p:nvCxnSpPr>
        <p:spPr>
          <a:xfrm>
            <a:off x="10082343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EA075739-BD3A-4494-8CFA-FDCD68AFA1A6}"/>
              </a:ext>
            </a:extLst>
          </p:cNvPr>
          <p:cNvSpPr txBox="1"/>
          <p:nvPr/>
        </p:nvSpPr>
        <p:spPr>
          <a:xfrm>
            <a:off x="9892853" y="1343611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xmlns="" id="{AABF26A7-B7C8-4FC9-9E35-E2603954F772}"/>
              </a:ext>
            </a:extLst>
          </p:cNvPr>
          <p:cNvSpPr/>
          <p:nvPr/>
        </p:nvSpPr>
        <p:spPr>
          <a:xfrm>
            <a:off x="10880551" y="2223150"/>
            <a:ext cx="413434" cy="1752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6B455F2D-8402-4934-8521-A397F4FEB5A2}"/>
              </a:ext>
            </a:extLst>
          </p:cNvPr>
          <p:cNvSpPr txBox="1"/>
          <p:nvPr/>
        </p:nvSpPr>
        <p:spPr>
          <a:xfrm>
            <a:off x="8828711" y="3974234"/>
            <a:ext cx="75070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구분 </a:t>
            </a:r>
            <a:r>
              <a:rPr lang="en-US" altLang="ko-KR" sz="800" dirty="0"/>
              <a:t>:</a:t>
            </a:r>
          </a:p>
          <a:p>
            <a:endParaRPr lang="en-US" altLang="ko-KR" sz="800" dirty="0"/>
          </a:p>
          <a:p>
            <a:r>
              <a:rPr lang="ko-KR" altLang="en-US" sz="800" dirty="0"/>
              <a:t>세부 구분 </a:t>
            </a:r>
            <a:r>
              <a:rPr lang="en-US" altLang="ko-KR" sz="800" dirty="0"/>
              <a:t>:</a:t>
            </a:r>
          </a:p>
          <a:p>
            <a:endParaRPr lang="en-US" altLang="ko-KR" sz="800" dirty="0"/>
          </a:p>
          <a:p>
            <a:r>
              <a:rPr lang="ko-KR" altLang="en-US" sz="800" dirty="0"/>
              <a:t>성별 </a:t>
            </a:r>
            <a:r>
              <a:rPr lang="en-US" altLang="ko-KR" sz="800" dirty="0"/>
              <a:t>: </a:t>
            </a:r>
          </a:p>
          <a:p>
            <a:endParaRPr lang="en-US" altLang="ko-KR" sz="800" dirty="0"/>
          </a:p>
          <a:p>
            <a:r>
              <a:rPr lang="ko-KR" altLang="en-US" sz="800" dirty="0"/>
              <a:t>나이 </a:t>
            </a:r>
            <a:r>
              <a:rPr lang="en-US" altLang="ko-KR" sz="800" dirty="0"/>
              <a:t>: </a:t>
            </a:r>
          </a:p>
          <a:p>
            <a:endParaRPr lang="en-US" altLang="ko-KR" sz="800" dirty="0"/>
          </a:p>
          <a:p>
            <a:r>
              <a:rPr lang="ko-KR" altLang="en-US" sz="800" dirty="0"/>
              <a:t>중성화 </a:t>
            </a:r>
            <a:r>
              <a:rPr lang="en-US" altLang="ko-KR" sz="800" dirty="0"/>
              <a:t>:</a:t>
            </a:r>
          </a:p>
          <a:p>
            <a:endParaRPr lang="en-US" altLang="ko-KR" sz="800" dirty="0"/>
          </a:p>
          <a:p>
            <a:r>
              <a:rPr lang="ko-KR" altLang="en-US" sz="800" dirty="0"/>
              <a:t>질병이력 </a:t>
            </a:r>
            <a:r>
              <a:rPr lang="en-US" altLang="ko-KR" sz="800" dirty="0"/>
              <a:t>: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66B55ED5-3A6C-483A-8E88-FA48A5C77ECB}"/>
              </a:ext>
            </a:extLst>
          </p:cNvPr>
          <p:cNvSpPr txBox="1"/>
          <p:nvPr/>
        </p:nvSpPr>
        <p:spPr>
          <a:xfrm>
            <a:off x="10082343" y="3949792"/>
            <a:ext cx="2023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특이사항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xmlns="" id="{D76A4762-1699-45DD-8559-7C85B5F8BF83}"/>
              </a:ext>
            </a:extLst>
          </p:cNvPr>
          <p:cNvSpPr/>
          <p:nvPr/>
        </p:nvSpPr>
        <p:spPr>
          <a:xfrm>
            <a:off x="10083680" y="4226221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7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533214" y="329440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pic>
        <p:nvPicPr>
          <p:cNvPr id="7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90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432809" y="2595490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431792" y="2553545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456080" y="2803311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60C3980E-9E81-449C-80C6-5CFA814C4207}"/>
              </a:ext>
            </a:extLst>
          </p:cNvPr>
          <p:cNvSpPr txBox="1"/>
          <p:nvPr/>
        </p:nvSpPr>
        <p:spPr>
          <a:xfrm>
            <a:off x="4456080" y="3002350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555222" y="321779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xmlns="" id="{26E7F048-57D6-49E1-A724-391EC9C7FA0B}"/>
              </a:ext>
            </a:extLst>
          </p:cNvPr>
          <p:cNvSpPr/>
          <p:nvPr/>
        </p:nvSpPr>
        <p:spPr>
          <a:xfrm>
            <a:off x="5533175" y="321779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76143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75676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76143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75676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2" name="사각형: 위쪽 모서리의 한쪽은 둥글고 다른 한쪽은 잘림 91">
            <a:extLst>
              <a:ext uri="{FF2B5EF4-FFF2-40B4-BE49-F238E27FC236}">
                <a16:creationId xmlns:a16="http://schemas.microsoft.com/office/drawing/2014/main" xmlns="" id="{BA222BE2-A61D-4450-8A37-BE793B84A2E2}"/>
              </a:ext>
            </a:extLst>
          </p:cNvPr>
          <p:cNvSpPr/>
          <p:nvPr/>
        </p:nvSpPr>
        <p:spPr>
          <a:xfrm>
            <a:off x="3680551" y="2134837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프로그램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xmlns="" id="{FD4FB6EE-19D0-4752-BC60-DB3FC2CC2D1C}"/>
              </a:ext>
            </a:extLst>
          </p:cNvPr>
          <p:cNvSpPr/>
          <p:nvPr/>
        </p:nvSpPr>
        <p:spPr>
          <a:xfrm>
            <a:off x="6501468" y="2183148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4" name="하트 33">
            <a:extLst>
              <a:ext uri="{FF2B5EF4-FFF2-40B4-BE49-F238E27FC236}">
                <a16:creationId xmlns:a16="http://schemas.microsoft.com/office/drawing/2014/main" xmlns="" id="{2B74C848-B46B-4E53-920C-266B738CAC60}"/>
              </a:ext>
            </a:extLst>
          </p:cNvPr>
          <p:cNvSpPr/>
          <p:nvPr/>
        </p:nvSpPr>
        <p:spPr>
          <a:xfrm>
            <a:off x="5620624" y="329687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4381DDE0-7DF8-4677-B600-1CC245F65AC5}"/>
              </a:ext>
            </a:extLst>
          </p:cNvPr>
          <p:cNvSpPr/>
          <p:nvPr/>
        </p:nvSpPr>
        <p:spPr>
          <a:xfrm>
            <a:off x="9563677" y="1828800"/>
            <a:ext cx="1023230" cy="276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21576798-99C7-4D5E-A71A-21C2FCBC10A5}"/>
              </a:ext>
            </a:extLst>
          </p:cNvPr>
          <p:cNvSpPr/>
          <p:nvPr/>
        </p:nvSpPr>
        <p:spPr>
          <a:xfrm>
            <a:off x="9599253" y="18623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D99B9B96-CD8D-4C0D-A26D-7B04DAF50A6D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C404C273-60E7-4604-B5DF-9E448516670A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F02950FA-B9A6-4D10-A148-BBA6062EC79A}"/>
              </a:ext>
            </a:extLst>
          </p:cNvPr>
          <p:cNvCxnSpPr>
            <a:cxnSpLocks/>
          </p:cNvCxnSpPr>
          <p:nvPr/>
        </p:nvCxnSpPr>
        <p:spPr>
          <a:xfrm>
            <a:off x="10082343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C39FEEDC-6320-4585-9D08-995881D2426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0D236EEC-BF95-4CC7-9BA4-FAD60ACD7184}"/>
              </a:ext>
            </a:extLst>
          </p:cNvPr>
          <p:cNvSpPr txBox="1"/>
          <p:nvPr/>
        </p:nvSpPr>
        <p:spPr>
          <a:xfrm>
            <a:off x="9892853" y="1343611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xmlns="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xmlns="" id="{43E8EF26-B566-40E2-AD5F-B3BAFBDE6E56}"/>
              </a:ext>
            </a:extLst>
          </p:cNvPr>
          <p:cNvSpPr/>
          <p:nvPr/>
        </p:nvSpPr>
        <p:spPr>
          <a:xfrm>
            <a:off x="10880551" y="2223150"/>
            <a:ext cx="413434" cy="1752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F2AD47CD-0CF6-4795-9D8A-ED3B91FDA2A1}"/>
              </a:ext>
            </a:extLst>
          </p:cNvPr>
          <p:cNvSpPr txBox="1"/>
          <p:nvPr/>
        </p:nvSpPr>
        <p:spPr>
          <a:xfrm>
            <a:off x="10180405" y="3090209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pic>
        <p:nvPicPr>
          <p:cNvPr id="9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965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92" name="사각형: 위쪽 모서리의 한쪽은 둥글고 다른 한쪽은 잘림 91">
            <a:extLst>
              <a:ext uri="{FF2B5EF4-FFF2-40B4-BE49-F238E27FC236}">
                <a16:creationId xmlns:a16="http://schemas.microsoft.com/office/drawing/2014/main" xmlns="" id="{BA222BE2-A61D-4450-8A37-BE793B84A2E2}"/>
              </a:ext>
            </a:extLst>
          </p:cNvPr>
          <p:cNvSpPr/>
          <p:nvPr/>
        </p:nvSpPr>
        <p:spPr>
          <a:xfrm>
            <a:off x="3680551" y="2134837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프로그램</a:t>
            </a:r>
          </a:p>
        </p:txBody>
      </p:sp>
      <p:pic>
        <p:nvPicPr>
          <p:cNvPr id="1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00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92" name="사각형: 위쪽 모서리의 한쪽은 둥글고 다른 한쪽은 잘림 91">
            <a:extLst>
              <a:ext uri="{FF2B5EF4-FFF2-40B4-BE49-F238E27FC236}">
                <a16:creationId xmlns:a16="http://schemas.microsoft.com/office/drawing/2014/main" xmlns="" id="{BA222BE2-A61D-4450-8A37-BE793B84A2E2}"/>
              </a:ext>
            </a:extLst>
          </p:cNvPr>
          <p:cNvSpPr/>
          <p:nvPr/>
        </p:nvSpPr>
        <p:spPr>
          <a:xfrm>
            <a:off x="3680551" y="2134837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프로그램</a:t>
            </a:r>
          </a:p>
        </p:txBody>
      </p:sp>
      <p:pic>
        <p:nvPicPr>
          <p:cNvPr id="1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525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/>
              <a:t>회원관리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시터회원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0B1D973-A606-4672-A156-F2ECC2957FA1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회원리스트</a:t>
            </a:r>
          </a:p>
        </p:txBody>
      </p:sp>
    </p:spTree>
    <p:extLst>
      <p:ext uri="{BB962C8B-B14F-4D97-AF65-F5344CB8AC3E}">
        <p14:creationId xmlns:p14="http://schemas.microsoft.com/office/powerpoint/2010/main" val="27934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0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회원관리 </a:t>
            </a:r>
            <a:r>
              <a:rPr lang="en-US" altLang="ko-KR" dirty="0"/>
              <a:t>- </a:t>
            </a:r>
            <a:r>
              <a:rPr lang="ko-KR" altLang="en-US" dirty="0"/>
              <a:t>상세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 err="1"/>
                        <a:t>시터회원</a:t>
                      </a:r>
                      <a:endParaRPr lang="ko-KR" altLang="en-US" sz="14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49EAAE57-E7F7-4F84-B06A-88F8135215AB}"/>
              </a:ext>
            </a:extLst>
          </p:cNvPr>
          <p:cNvGrpSpPr/>
          <p:nvPr/>
        </p:nvGrpSpPr>
        <p:grpSpPr>
          <a:xfrm>
            <a:off x="5839073" y="5855274"/>
            <a:ext cx="2037565" cy="328991"/>
            <a:chOff x="5597933" y="5855274"/>
            <a:chExt cx="2037565" cy="32899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738674E9-9F9E-4350-84C3-AAD75EA20AFD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수정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D9C1665C-1582-4665-8945-334C6234BBAE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목록으로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FCD00EB-6F55-4D5F-B3A5-D4585978058B}"/>
              </a:ext>
            </a:extLst>
          </p:cNvPr>
          <p:cNvSpPr/>
          <p:nvPr/>
        </p:nvSpPr>
        <p:spPr>
          <a:xfrm>
            <a:off x="3227377" y="2332495"/>
            <a:ext cx="7260956" cy="198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회원개인정보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118C8727-4C3C-49B8-A6B9-BF9B88F44804}"/>
              </a:ext>
            </a:extLst>
          </p:cNvPr>
          <p:cNvSpPr/>
          <p:nvPr/>
        </p:nvSpPr>
        <p:spPr>
          <a:xfrm>
            <a:off x="3227377" y="4429957"/>
            <a:ext cx="7260956" cy="1342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회원활동정보</a:t>
            </a:r>
          </a:p>
        </p:txBody>
      </p:sp>
    </p:spTree>
    <p:extLst>
      <p:ext uri="{BB962C8B-B14F-4D97-AF65-F5344CB8AC3E}">
        <p14:creationId xmlns:p14="http://schemas.microsoft.com/office/powerpoint/2010/main" val="315523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xmlns="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FA4A435-72AD-4E57-8841-4A73CE0EA391}"/>
              </a:ext>
            </a:extLst>
          </p:cNvPr>
          <p:cNvSpPr txBox="1"/>
          <p:nvPr/>
        </p:nvSpPr>
        <p:spPr>
          <a:xfrm>
            <a:off x="6025695" y="1536174"/>
            <a:ext cx="43508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요구사항정의서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흐름도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화면 설계서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034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C17CF5BB-80F7-4018-B541-419610DC8BDD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4A1B6D8-7EFA-475D-8E5A-A5AF12B24C69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리스트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B42C75E-5DC5-4EBA-AC98-329AC3451174}"/>
              </a:ext>
            </a:extLst>
          </p:cNvPr>
          <p:cNvSpPr/>
          <p:nvPr/>
        </p:nvSpPr>
        <p:spPr>
          <a:xfrm>
            <a:off x="9490038" y="2293749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16644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C17CF5BB-80F7-4018-B541-419610DC8BDD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4A1B6D8-7EFA-475D-8E5A-A5AF12B24C69}"/>
              </a:ext>
            </a:extLst>
          </p:cNvPr>
          <p:cNvSpPr/>
          <p:nvPr/>
        </p:nvSpPr>
        <p:spPr>
          <a:xfrm>
            <a:off x="3288187" y="2306048"/>
            <a:ext cx="7149921" cy="346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상세보기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5C5BD912-2124-4160-B6F9-F244B0A9B8DB}"/>
              </a:ext>
            </a:extLst>
          </p:cNvPr>
          <p:cNvSpPr/>
          <p:nvPr/>
        </p:nvSpPr>
        <p:spPr>
          <a:xfrm>
            <a:off x="3288187" y="5876808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5244743F-3002-41C2-8578-578FE919D1F1}"/>
              </a:ext>
            </a:extLst>
          </p:cNvPr>
          <p:cNvSpPr/>
          <p:nvPr/>
        </p:nvSpPr>
        <p:spPr>
          <a:xfrm>
            <a:off x="9898108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B7B5439B-E76C-4E92-91A4-316720F85584}"/>
              </a:ext>
            </a:extLst>
          </p:cNvPr>
          <p:cNvSpPr/>
          <p:nvPr/>
        </p:nvSpPr>
        <p:spPr>
          <a:xfrm>
            <a:off x="9269281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2157994-CF5E-4939-BC81-2FFC8AEDE767}"/>
              </a:ext>
            </a:extLst>
          </p:cNvPr>
          <p:cNvSpPr/>
          <p:nvPr/>
        </p:nvSpPr>
        <p:spPr>
          <a:xfrm>
            <a:off x="8493070" y="5876808"/>
            <a:ext cx="687383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글쓰기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0352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글쓰기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057E928E-C73B-4365-BB49-C726C5026622}"/>
              </a:ext>
            </a:extLst>
          </p:cNvPr>
          <p:cNvSpPr/>
          <p:nvPr/>
        </p:nvSpPr>
        <p:spPr>
          <a:xfrm>
            <a:off x="3402327" y="2291133"/>
            <a:ext cx="742511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xmlns="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87" y="238857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957970"/>
            <a:ext cx="7126673" cy="287535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69AC0CA2-04FC-46A4-B109-C701D97DA859}"/>
              </a:ext>
            </a:extLst>
          </p:cNvPr>
          <p:cNvGrpSpPr/>
          <p:nvPr/>
        </p:nvGrpSpPr>
        <p:grpSpPr>
          <a:xfrm>
            <a:off x="3554360" y="2602057"/>
            <a:ext cx="6606990" cy="261610"/>
            <a:chOff x="3807870" y="2602057"/>
            <a:chExt cx="6606990" cy="26161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D5CB2EF8-C047-4A44-910A-50D52D5FE5CD}"/>
              </a:ext>
            </a:extLst>
          </p:cNvPr>
          <p:cNvGrpSpPr/>
          <p:nvPr/>
        </p:nvGrpSpPr>
        <p:grpSpPr>
          <a:xfrm>
            <a:off x="5839073" y="5901768"/>
            <a:ext cx="2037565" cy="328991"/>
            <a:chOff x="5597933" y="5855274"/>
            <a:chExt cx="2037565" cy="32899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714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86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F5193FF2-90DA-4A85-B27C-27972BCD9252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프로그램목록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52A33C39-7A25-4C91-9876-BF5B866E6BF5}"/>
              </a:ext>
            </a:extLst>
          </p:cNvPr>
          <p:cNvSpPr/>
          <p:nvPr/>
        </p:nvSpPr>
        <p:spPr>
          <a:xfrm>
            <a:off x="9490038" y="2293749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200773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AF6FE2D-16C8-452F-8CA0-16CDB2A91434}"/>
              </a:ext>
            </a:extLst>
          </p:cNvPr>
          <p:cNvSpPr/>
          <p:nvPr/>
        </p:nvSpPr>
        <p:spPr>
          <a:xfrm>
            <a:off x="3288187" y="2306048"/>
            <a:ext cx="7149921" cy="346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 상세보기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DE492ED-688F-4A06-ACB8-3D5102B8E95B}"/>
              </a:ext>
            </a:extLst>
          </p:cNvPr>
          <p:cNvSpPr/>
          <p:nvPr/>
        </p:nvSpPr>
        <p:spPr>
          <a:xfrm>
            <a:off x="3288187" y="5876808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BE318289-BB8F-40D1-8EFF-02654CD5BF09}"/>
              </a:ext>
            </a:extLst>
          </p:cNvPr>
          <p:cNvSpPr/>
          <p:nvPr/>
        </p:nvSpPr>
        <p:spPr>
          <a:xfrm>
            <a:off x="9898108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0A32D0D-8BCF-4B54-AEC2-A30CCAC9D3BE}"/>
              </a:ext>
            </a:extLst>
          </p:cNvPr>
          <p:cNvSpPr/>
          <p:nvPr/>
        </p:nvSpPr>
        <p:spPr>
          <a:xfrm>
            <a:off x="9269281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6BF5E7AD-46F6-441D-9721-7217E9216CDB}"/>
              </a:ext>
            </a:extLst>
          </p:cNvPr>
          <p:cNvSpPr/>
          <p:nvPr/>
        </p:nvSpPr>
        <p:spPr>
          <a:xfrm>
            <a:off x="8493070" y="5876808"/>
            <a:ext cx="687383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글쓰기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863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등록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32EB9828-2E6F-4FBD-A209-169059127299}"/>
              </a:ext>
            </a:extLst>
          </p:cNvPr>
          <p:cNvGrpSpPr/>
          <p:nvPr/>
        </p:nvGrpSpPr>
        <p:grpSpPr>
          <a:xfrm>
            <a:off x="5839073" y="5863023"/>
            <a:ext cx="2037565" cy="328991"/>
            <a:chOff x="5597933" y="5855274"/>
            <a:chExt cx="2037565" cy="32899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7AA4B0C2-C8BD-463D-9DCF-7CC400560150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D648B149-842E-400F-9880-657D6C5C77BC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B6A98CEE-EEED-4DD4-9664-37E7F810E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803592"/>
            <a:ext cx="7126673" cy="295016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AFF6B577-B6A5-4479-8A34-19B5BD9CBEC3}"/>
              </a:ext>
            </a:extLst>
          </p:cNvPr>
          <p:cNvGrpSpPr/>
          <p:nvPr/>
        </p:nvGrpSpPr>
        <p:grpSpPr>
          <a:xfrm>
            <a:off x="3554360" y="2382344"/>
            <a:ext cx="6606990" cy="261610"/>
            <a:chOff x="3807870" y="2602057"/>
            <a:chExt cx="6606990" cy="26161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4DF168A1-B459-456E-AB9E-1BF29E9A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84161B6A-8DBB-4670-9920-1AFE9EA200CD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411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신청자 관리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6D89533-EB1E-4A8E-82FB-E7EDD89ACC6F}"/>
              </a:ext>
            </a:extLst>
          </p:cNvPr>
          <p:cNvSpPr/>
          <p:nvPr/>
        </p:nvSpPr>
        <p:spPr>
          <a:xfrm>
            <a:off x="3331991" y="2340244"/>
            <a:ext cx="7051729" cy="1245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7B0E6DC4-5BB1-458E-8146-225133A9343E}"/>
              </a:ext>
            </a:extLst>
          </p:cNvPr>
          <p:cNvSpPr/>
          <p:nvPr/>
        </p:nvSpPr>
        <p:spPr>
          <a:xfrm>
            <a:off x="3331991" y="3750590"/>
            <a:ext cx="7051729" cy="1941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신청자 리스트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DD4CFDCC-DE7F-420E-B575-D10A293A908C}"/>
              </a:ext>
            </a:extLst>
          </p:cNvPr>
          <p:cNvSpPr/>
          <p:nvPr/>
        </p:nvSpPr>
        <p:spPr>
          <a:xfrm>
            <a:off x="3331991" y="5839776"/>
            <a:ext cx="945396" cy="32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SMS</a:t>
            </a:r>
            <a:r>
              <a:rPr lang="ko-KR" altLang="en-US" sz="1200" dirty="0"/>
              <a:t>보내기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92AF5EC-6E4E-4313-B114-5231FCFFF0BF}"/>
              </a:ext>
            </a:extLst>
          </p:cNvPr>
          <p:cNvSpPr/>
          <p:nvPr/>
        </p:nvSpPr>
        <p:spPr>
          <a:xfrm>
            <a:off x="9438324" y="5839776"/>
            <a:ext cx="945396" cy="32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4675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98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  <a:r>
              <a:rPr lang="en-US" altLang="ko-KR" dirty="0"/>
              <a:t>- </a:t>
            </a:r>
            <a:r>
              <a:rPr lang="ko-KR" altLang="en-US" dirty="0"/>
              <a:t>장거리 </a:t>
            </a:r>
            <a:r>
              <a:rPr lang="ko-KR" altLang="en-US" dirty="0" smtClean="0"/>
              <a:t>이동서비스 예약목록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7162800" y="2000275"/>
            <a:ext cx="182614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0CA5277D-CDFE-4E61-9255-3F18834B3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230165"/>
              </p:ext>
            </p:extLst>
          </p:nvPr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장거리이동서비스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예약조회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케이지</a:t>
                      </a:r>
                      <a:r>
                        <a:rPr lang="ko-KR" altLang="en-US" sz="1400" dirty="0" smtClean="0"/>
                        <a:t> 관리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05168" y="2340602"/>
            <a:ext cx="7125765" cy="3831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이동서비스 예약신청 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216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42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  <a:r>
              <a:rPr lang="en-US" altLang="ko-KR" dirty="0"/>
              <a:t>- </a:t>
            </a:r>
            <a:r>
              <a:rPr lang="ko-KR" altLang="en-US" dirty="0"/>
              <a:t>장거리 </a:t>
            </a:r>
            <a:r>
              <a:rPr lang="ko-KR" altLang="en-US" dirty="0" smtClean="0"/>
              <a:t>이동서비스 </a:t>
            </a:r>
            <a:r>
              <a:rPr lang="ko-KR" altLang="en-US" dirty="0" err="1" smtClean="0"/>
              <a:t>케이지대여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132522" y="2175933"/>
            <a:ext cx="7450666" cy="289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케이지</a:t>
            </a:r>
            <a:r>
              <a:rPr lang="ko-KR" altLang="en-US" dirty="0" smtClean="0"/>
              <a:t> 리스트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132522" y="5240867"/>
            <a:ext cx="7450666" cy="1058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목록에서 선택한 대여 중인 </a:t>
            </a:r>
            <a:r>
              <a:rPr lang="ko-KR" altLang="en-US" dirty="0" err="1" smtClean="0"/>
              <a:t>케이지</a:t>
            </a:r>
            <a:r>
              <a:rPr lang="ko-KR" altLang="en-US" dirty="0" smtClean="0"/>
              <a:t> 이용 회원 정보</a:t>
            </a:r>
            <a:endParaRPr lang="ko-KR" altLang="en-US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7162800" y="2000275"/>
            <a:ext cx="182614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0CA5277D-CDFE-4E61-9255-3F18834B3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142721"/>
              </p:ext>
            </p:extLst>
          </p:nvPr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장거리이동서비스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예약조회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케이지</a:t>
                      </a:r>
                      <a:r>
                        <a:rPr lang="ko-KR" altLang="en-US" sz="1400" dirty="0" smtClean="0"/>
                        <a:t> 관리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3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xmlns="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1" y="1363355"/>
            <a:ext cx="10922800" cy="4131292"/>
            <a:chOff x="634600" y="1066800"/>
            <a:chExt cx="10922800" cy="4131292"/>
          </a:xfrm>
        </p:grpSpPr>
        <p:sp>
          <p:nvSpPr>
            <p:cNvPr id="3" name="TextBox 2"/>
            <p:cNvSpPr txBox="1"/>
            <p:nvPr/>
          </p:nvSpPr>
          <p:spPr>
            <a:xfrm>
              <a:off x="634601" y="1066800"/>
              <a:ext cx="1092279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반려동물과 함께 사는 가구 비율이 꾸준히 증가함으로 새로운 가구 형태로 자리 잡고 있으며</a:t>
              </a:r>
              <a:r>
                <a:rPr lang="en-US" altLang="ko-KR" dirty="0"/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1</a:t>
              </a:r>
              <a:r>
                <a:rPr lang="ko-KR" altLang="en-US" dirty="0"/>
                <a:t>인 가구가 증가하면서 함께 반려동물 관련 산업 급성장하고 있으며 선진국에서는 고부가가치산업으로 자리매김 중에 있다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반려동물이 집에 혼자 있는 시간은 평균 </a:t>
              </a:r>
              <a:r>
                <a:rPr lang="en-US" altLang="ko-KR" dirty="0"/>
                <a:t>5</a:t>
              </a:r>
              <a:r>
                <a:rPr lang="ko-KR" altLang="en-US" dirty="0"/>
                <a:t>시간으로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11</a:t>
              </a:r>
              <a:r>
                <a:rPr lang="ko-KR" altLang="en-US" dirty="0"/>
                <a:t>시간 이상 혼자 지내는 경우도 </a:t>
              </a:r>
              <a:r>
                <a:rPr lang="en-US" altLang="ko-KR" dirty="0"/>
                <a:t>6.8%</a:t>
              </a:r>
              <a:r>
                <a:rPr lang="ko-KR" altLang="en-US" dirty="0"/>
                <a:t>에 달한다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애견호텔이나 병원에 반려동물을 맡기기 불안한 </a:t>
              </a:r>
              <a:r>
                <a:rPr lang="ko-KR" altLang="en-US" dirty="0" err="1"/>
                <a:t>반려인들을</a:t>
              </a:r>
              <a:r>
                <a:rPr lang="ko-KR" altLang="en-US" dirty="0"/>
                <a:t> 위해 </a:t>
              </a:r>
              <a:r>
                <a:rPr lang="ko-KR" altLang="en-US" dirty="0" err="1"/>
                <a:t>베이비시터처럼</a:t>
              </a:r>
              <a:r>
                <a:rPr lang="ko-KR" altLang="en-US" dirty="0"/>
                <a:t> 방문하여 반려동물 돌봄 서비스를 제공하는 </a:t>
              </a:r>
              <a:r>
                <a:rPr lang="ko-KR" altLang="en-US" dirty="0" err="1"/>
                <a:t>펫시터를</a:t>
              </a:r>
              <a:r>
                <a:rPr lang="ko-KR" altLang="en-US" dirty="0"/>
                <a:t> 주제로 선정하였다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382860"/>
            <a:ext cx="10800000" cy="4822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155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408060"/>
            <a:ext cx="10800000" cy="479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8673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0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268434" y="2768603"/>
            <a:ext cx="2455333" cy="2878666"/>
            <a:chOff x="3268434" y="2768603"/>
            <a:chExt cx="2455333" cy="2878666"/>
          </a:xfrm>
        </p:grpSpPr>
        <p:sp>
          <p:nvSpPr>
            <p:cNvPr id="6" name="직사각형 5"/>
            <p:cNvSpPr/>
            <p:nvPr/>
          </p:nvSpPr>
          <p:spPr>
            <a:xfrm>
              <a:off x="3268434" y="2768603"/>
              <a:ext cx="2455333" cy="2878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365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917715" y="2882370"/>
              <a:ext cx="1156771" cy="369332"/>
              <a:chOff x="3772012" y="2882370"/>
              <a:chExt cx="1156771" cy="369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3460242" y="3271092"/>
              <a:ext cx="2000038" cy="1058435"/>
              <a:chOff x="3460242" y="3288026"/>
              <a:chExt cx="2000038" cy="105843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531921" y="353906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60242" y="3288026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60242" y="3816117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531921" y="4069410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462002" y="4859870"/>
              <a:ext cx="2068195" cy="614865"/>
              <a:chOff x="3462002" y="4859870"/>
              <a:chExt cx="2068195" cy="61486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9002109" y="2882370"/>
            <a:ext cx="2072389" cy="2592365"/>
            <a:chOff x="9002109" y="2882370"/>
            <a:chExt cx="2072389" cy="2592365"/>
          </a:xfrm>
        </p:grpSpPr>
        <p:sp>
          <p:nvSpPr>
            <p:cNvPr id="27" name="직사각형 26"/>
            <p:cNvSpPr/>
            <p:nvPr/>
          </p:nvSpPr>
          <p:spPr>
            <a:xfrm>
              <a:off x="96808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462015" y="2882370"/>
              <a:ext cx="1156771" cy="369332"/>
              <a:chOff x="3772012" y="2882370"/>
              <a:chExt cx="1156771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그룹 22"/>
            <p:cNvGrpSpPr/>
            <p:nvPr/>
          </p:nvGrpSpPr>
          <p:grpSpPr>
            <a:xfrm>
              <a:off x="9002109" y="3271092"/>
              <a:ext cx="2002471" cy="1058435"/>
              <a:chOff x="9002109" y="3271092"/>
              <a:chExt cx="2002471" cy="1058435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076221" y="3522132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002109" y="3271092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002109" y="3799183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9076221" y="405247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9006303" y="4859870"/>
              <a:ext cx="2068195" cy="614865"/>
              <a:chOff x="3462002" y="4859870"/>
              <a:chExt cx="2068195" cy="614865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255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찾기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06AD1E1-15AC-47D7-8403-E3418692F8E0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9BA0B9D7-6CF3-42E4-BB1E-5D41FEBB96FD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6330FE6-C4D0-4A04-A776-B7D7A99FEE8F}"/>
              </a:ext>
            </a:extLst>
          </p:cNvPr>
          <p:cNvSpPr txBox="1"/>
          <p:nvPr/>
        </p:nvSpPr>
        <p:spPr>
          <a:xfrm>
            <a:off x="3235015" y="36540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A39D1D2-6993-47C8-B206-5F24137F65F3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E12D4D8D-0ADC-4521-A3FB-8C99B905DB2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58EF894-179B-407C-95C7-DBE73F217BFF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C54102B0-1FC6-4BB5-9EC2-96E1C1C6B9D3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E2ED6AA-2EA4-4B4E-8E17-7E28C5CCCFCB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D56ADB9-A0DD-425C-A5B8-AB58E3DE5BAB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479011" y="3211905"/>
            <a:ext cx="1500118" cy="338554"/>
            <a:chOff x="2479011" y="3211905"/>
            <a:chExt cx="1500118" cy="33855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BE97AB81-FBB8-4FA0-BD52-8838D884D98C}"/>
                </a:ext>
              </a:extLst>
            </p:cNvPr>
            <p:cNvSpPr txBox="1"/>
            <p:nvPr/>
          </p:nvSpPr>
          <p:spPr>
            <a:xfrm>
              <a:off x="2696406" y="3211905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아이디 찾기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8853632" y="2653105"/>
            <a:ext cx="2319292" cy="2633512"/>
            <a:chOff x="8853632" y="2653105"/>
            <a:chExt cx="2319292" cy="2633512"/>
          </a:xfrm>
        </p:grpSpPr>
        <p:grpSp>
          <p:nvGrpSpPr>
            <p:cNvPr id="29" name="그룹 28"/>
            <p:cNvGrpSpPr/>
            <p:nvPr/>
          </p:nvGrpSpPr>
          <p:grpSpPr>
            <a:xfrm>
              <a:off x="8937615" y="2653105"/>
              <a:ext cx="1500118" cy="338554"/>
              <a:chOff x="2479011" y="3211905"/>
              <a:chExt cx="1500118" cy="33855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xmlns="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  <p:grpSp>
          <p:nvGrpSpPr>
            <p:cNvPr id="40" name="그룹 39"/>
            <p:cNvGrpSpPr/>
            <p:nvPr/>
          </p:nvGrpSpPr>
          <p:grpSpPr>
            <a:xfrm>
              <a:off x="9276825" y="3124855"/>
              <a:ext cx="1896099" cy="252000"/>
              <a:chOff x="9276825" y="3124855"/>
              <a:chExt cx="1896099" cy="25200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xmlns="" id="{9BA0B9D7-6CF3-42E4-BB1E-5D41FEBB96FD}"/>
                  </a:ext>
                </a:extLst>
              </p:cNvPr>
              <p:cNvSpPr/>
              <p:nvPr/>
            </p:nvSpPr>
            <p:spPr>
              <a:xfrm>
                <a:off x="9743619" y="312485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06330FE6-C4D0-4A04-A776-B7D7A99FEE8F}"/>
                  </a:ext>
                </a:extLst>
              </p:cNvPr>
              <p:cNvSpPr txBox="1"/>
              <p:nvPr/>
            </p:nvSpPr>
            <p:spPr>
              <a:xfrm>
                <a:off x="9276825" y="3124855"/>
                <a:ext cx="466794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이름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8853632" y="3561452"/>
              <a:ext cx="2319292" cy="257491"/>
              <a:chOff x="8853632" y="3550459"/>
              <a:chExt cx="2319292" cy="25749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3A39D1D2-6993-47C8-B206-5F24137F65F3}"/>
                  </a:ext>
                </a:extLst>
              </p:cNvPr>
              <p:cNvSpPr txBox="1"/>
              <p:nvPr/>
            </p:nvSpPr>
            <p:spPr>
              <a:xfrm>
                <a:off x="8853632" y="3550459"/>
                <a:ext cx="88998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휴대폰번호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E12D4D8D-0ADC-4521-A3FB-8C99B905DB23}"/>
                  </a:ext>
                </a:extLst>
              </p:cNvPr>
              <p:cNvSpPr/>
              <p:nvPr/>
            </p:nvSpPr>
            <p:spPr>
              <a:xfrm>
                <a:off x="9743619" y="355595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8994696" y="4440136"/>
              <a:ext cx="2178227" cy="252000"/>
              <a:chOff x="8994696" y="4440136"/>
              <a:chExt cx="2178227" cy="252000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C54102B0-1FC6-4BB5-9EC2-96E1C1C6B9D3}"/>
                  </a:ext>
                </a:extLst>
              </p:cNvPr>
              <p:cNvSpPr/>
              <p:nvPr/>
            </p:nvSpPr>
            <p:spPr>
              <a:xfrm>
                <a:off x="9743618" y="444013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DE2ED6AA-2EA4-4B4E-8E17-7E28C5CCCFCB}"/>
                  </a:ext>
                </a:extLst>
              </p:cNvPr>
              <p:cNvSpPr txBox="1"/>
              <p:nvPr/>
            </p:nvSpPr>
            <p:spPr>
              <a:xfrm>
                <a:off x="8994696" y="4440136"/>
                <a:ext cx="74892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인증번호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858EF894-179B-407C-95C7-DBE73F217BFF}"/>
                </a:ext>
              </a:extLst>
            </p:cNvPr>
            <p:cNvSpPr/>
            <p:nvPr/>
          </p:nvSpPr>
          <p:spPr>
            <a:xfrm>
              <a:off x="9743619" y="4003540"/>
              <a:ext cx="142930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9D56ADB9-A0DD-425C-A5B8-AB58E3DE5BAB}"/>
                </a:ext>
              </a:extLst>
            </p:cNvPr>
            <p:cNvSpPr/>
            <p:nvPr/>
          </p:nvSpPr>
          <p:spPr>
            <a:xfrm>
              <a:off x="9500400" y="4962617"/>
              <a:ext cx="108000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확인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6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606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09BF372-DA70-4198-B7DA-153AF988B7F3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EABD6E8-C233-4CB3-A1FE-F2249F5A9579}"/>
              </a:ext>
            </a:extLst>
          </p:cNvPr>
          <p:cNvSpPr txBox="1"/>
          <p:nvPr/>
        </p:nvSpPr>
        <p:spPr>
          <a:xfrm>
            <a:off x="3064813" y="3645950"/>
            <a:ext cx="720000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아이디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FD49968-80A8-4E4B-A335-7AFF6CDEA4D8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B24D303F-14FF-4E5A-9729-31BA2B7D076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CA4EFDCE-77D7-4351-98AF-C3C52E38BCEF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F98A6F7-E8CD-4FE2-9471-7C2693D557B1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비밀번호찾기</a:t>
            </a:r>
            <a:endParaRPr lang="ko-KR" altLang="en-US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8853632" y="3561452"/>
            <a:ext cx="2319292" cy="257491"/>
            <a:chOff x="8853632" y="3561452"/>
            <a:chExt cx="2319292" cy="25749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3A39D1D2-6993-47C8-B206-5F24137F65F3}"/>
                </a:ext>
              </a:extLst>
            </p:cNvPr>
            <p:cNvSpPr txBox="1"/>
            <p:nvPr/>
          </p:nvSpPr>
          <p:spPr>
            <a:xfrm>
              <a:off x="8853632" y="3561452"/>
              <a:ext cx="88998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휴대폰번호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E12D4D8D-0ADC-4521-A3FB-8C99B905DB23}"/>
                </a:ext>
              </a:extLst>
            </p:cNvPr>
            <p:cNvSpPr/>
            <p:nvPr/>
          </p:nvSpPr>
          <p:spPr>
            <a:xfrm>
              <a:off x="9743619" y="3566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994696" y="4440136"/>
            <a:ext cx="2178227" cy="252000"/>
            <a:chOff x="8994696" y="4440136"/>
            <a:chExt cx="2178227" cy="25200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C54102B0-1FC6-4BB5-9EC2-96E1C1C6B9D3}"/>
                </a:ext>
              </a:extLst>
            </p:cNvPr>
            <p:cNvSpPr/>
            <p:nvPr/>
          </p:nvSpPr>
          <p:spPr>
            <a:xfrm>
              <a:off x="9743618" y="444013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DE2ED6AA-2EA4-4B4E-8E17-7E28C5CCCFCB}"/>
                </a:ext>
              </a:extLst>
            </p:cNvPr>
            <p:cNvSpPr txBox="1"/>
            <p:nvPr/>
          </p:nvSpPr>
          <p:spPr>
            <a:xfrm>
              <a:off x="8994696" y="4440136"/>
              <a:ext cx="74892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인증번호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858EF894-179B-407C-95C7-DBE73F217BFF}"/>
              </a:ext>
            </a:extLst>
          </p:cNvPr>
          <p:cNvSpPr/>
          <p:nvPr/>
        </p:nvSpPr>
        <p:spPr>
          <a:xfrm>
            <a:off x="9743619" y="4003540"/>
            <a:ext cx="1429304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D56ADB9-A0DD-425C-A5B8-AB58E3DE5BAB}"/>
              </a:ext>
            </a:extLst>
          </p:cNvPr>
          <p:cNvSpPr/>
          <p:nvPr/>
        </p:nvSpPr>
        <p:spPr>
          <a:xfrm>
            <a:off x="9500400" y="4962617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653528"/>
            <a:ext cx="1633167" cy="338554"/>
            <a:chOff x="8937615" y="2653528"/>
            <a:chExt cx="1633167" cy="33855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xmlns="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9135760" y="3124855"/>
            <a:ext cx="2037164" cy="256327"/>
            <a:chOff x="9135760" y="3124855"/>
            <a:chExt cx="2037164" cy="25632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9BA0B9D7-6CF3-42E4-BB1E-5D41FEBB96FD}"/>
                </a:ext>
              </a:extLst>
            </p:cNvPr>
            <p:cNvSpPr/>
            <p:nvPr/>
          </p:nvSpPr>
          <p:spPr>
            <a:xfrm>
              <a:off x="9743619" y="312485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9135760" y="3129182"/>
              <a:ext cx="60785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아이디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3142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832</Words>
  <Application>Microsoft Office PowerPoint</Application>
  <PresentationFormat>사용자 지정</PresentationFormat>
  <Paragraphs>455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507-09</cp:lastModifiedBy>
  <cp:revision>52</cp:revision>
  <dcterms:created xsi:type="dcterms:W3CDTF">2020-02-03T12:27:32Z</dcterms:created>
  <dcterms:modified xsi:type="dcterms:W3CDTF">2020-02-06T01:29:31Z</dcterms:modified>
</cp:coreProperties>
</file>