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382" r:id="rId5"/>
    <p:sldId id="259" r:id="rId6"/>
    <p:sldId id="260" r:id="rId7"/>
    <p:sldId id="261" r:id="rId8"/>
    <p:sldId id="262" r:id="rId9"/>
    <p:sldId id="263" r:id="rId10"/>
    <p:sldId id="380" r:id="rId11"/>
    <p:sldId id="264" r:id="rId12"/>
    <p:sldId id="372" r:id="rId13"/>
    <p:sldId id="354" r:id="rId14"/>
    <p:sldId id="355" r:id="rId15"/>
    <p:sldId id="356" r:id="rId16"/>
    <p:sldId id="357" r:id="rId17"/>
    <p:sldId id="358" r:id="rId18"/>
    <p:sldId id="371" r:id="rId19"/>
    <p:sldId id="366" r:id="rId20"/>
    <p:sldId id="379" r:id="rId21"/>
    <p:sldId id="363" r:id="rId22"/>
    <p:sldId id="364" r:id="rId23"/>
    <p:sldId id="365" r:id="rId24"/>
    <p:sldId id="279" r:id="rId25"/>
    <p:sldId id="280" r:id="rId26"/>
    <p:sldId id="281" r:id="rId27"/>
    <p:sldId id="370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369" r:id="rId39"/>
    <p:sldId id="373" r:id="rId40"/>
    <p:sldId id="374" r:id="rId41"/>
    <p:sldId id="375" r:id="rId42"/>
    <p:sldId id="376" r:id="rId43"/>
    <p:sldId id="38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>
      <p:ext uri="{19B8F6BF-5375-455C-9EA6-DF929625EA0E}">
        <p15:presenceInfo xmlns:p15="http://schemas.microsoft.com/office/powerpoint/2012/main" xmlns="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10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png"/><Relationship Id="rId12" Type="http://schemas.openxmlformats.org/officeDocument/2006/relationships/image" Target="../media/image2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5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7.png"/><Relationship Id="rId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9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0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336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2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3192</Words>
  <Application>Microsoft Office PowerPoint</Application>
  <PresentationFormat>사용자 지정</PresentationFormat>
  <Paragraphs>1467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507-09</cp:lastModifiedBy>
  <cp:revision>32</cp:revision>
  <dcterms:created xsi:type="dcterms:W3CDTF">2020-02-13T09:23:44Z</dcterms:created>
  <dcterms:modified xsi:type="dcterms:W3CDTF">2020-02-14T00:31:08Z</dcterms:modified>
</cp:coreProperties>
</file>