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4" r:id="rId6"/>
    <p:sldId id="285" r:id="rId7"/>
    <p:sldId id="286" r:id="rId8"/>
    <p:sldId id="288" r:id="rId9"/>
    <p:sldId id="290" r:id="rId10"/>
    <p:sldId id="289" r:id="rId11"/>
    <p:sldId id="293" r:id="rId12"/>
    <p:sldId id="295" r:id="rId13"/>
    <p:sldId id="294" r:id="rId14"/>
    <p:sldId id="296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마이시터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시터예약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dirty="0" smtClean="0">
                <a:solidFill>
                  <a:schemeClr val="tx1"/>
                </a:solidFill>
              </a:rPr>
              <a:t>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b="1" dirty="0" smtClean="0">
                <a:solidFill>
                  <a:schemeClr val="tx1"/>
                </a:solidFill>
              </a:rPr>
              <a:t> 예약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75430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902208"/>
                <a:gridCol w="1584960"/>
                <a:gridCol w="1186688"/>
                <a:gridCol w="572008"/>
                <a:gridCol w="572008"/>
                <a:gridCol w="1144016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확인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91356"/>
              </p:ext>
            </p:extLst>
          </p:nvPr>
        </p:nvGraphicFramePr>
        <p:xfrm>
          <a:off x="8888830" y="308701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/>
                <a:gridCol w="950976"/>
                <a:gridCol w="463296"/>
                <a:gridCol w="463012"/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8888830" y="2775010"/>
            <a:ext cx="1152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200" dirty="0" smtClean="0">
                <a:solidFill>
                  <a:schemeClr val="tx1"/>
                </a:solidFill>
              </a:rPr>
              <a:t> 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39971" y="2775010"/>
            <a:ext cx="1152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예약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80748"/>
              </p:ext>
            </p:extLst>
          </p:nvPr>
        </p:nvGraphicFramePr>
        <p:xfrm>
          <a:off x="8888830" y="500958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/>
                <a:gridCol w="950976"/>
                <a:gridCol w="463296"/>
                <a:gridCol w="463012"/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공지사항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8020"/>
              </p:ext>
            </p:extLst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4577588"/>
                <a:gridCol w="1384300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20768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QnA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88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공지사항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662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22641"/>
              </p:ext>
            </p:extLst>
          </p:nvPr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/>
                <a:gridCol w="1243584"/>
                <a:gridCol w="567215"/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89454"/>
              </p:ext>
            </p:extLst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5961888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FAQ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20768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88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62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0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52744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4069588"/>
                <a:gridCol w="927100"/>
                <a:gridCol w="965200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답변상태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20768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QnA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</a:rPr>
              <a:t>내용 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950" y="7120890"/>
            <a:ext cx="8420100" cy="46863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888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62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36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QnA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50937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/>
                <a:gridCol w="579723"/>
                <a:gridCol w="579723"/>
                <a:gridCol w="579723"/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내용 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20768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QnA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질문내용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8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62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36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QnA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질문내용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마이시터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99616" y="1901952"/>
            <a:ext cx="1255776" cy="28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</a:t>
            </a:r>
            <a:r>
              <a:rPr lang="ko-KR" altLang="en-US" dirty="0" err="1" smtClean="0">
                <a:solidFill>
                  <a:schemeClr val="tx1"/>
                </a:solidFill>
              </a:rPr>
              <a:t>시터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9616" y="2182368"/>
            <a:ext cx="1255776" cy="987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400" dirty="0" smtClean="0">
                <a:solidFill>
                  <a:schemeClr val="tx1"/>
                </a:solidFill>
              </a:rPr>
              <a:t> 리스트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400" dirty="0" smtClean="0">
                <a:solidFill>
                  <a:schemeClr val="tx1"/>
                </a:solidFill>
              </a:rPr>
              <a:t> 예약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마이시터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시터리스트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b="1" dirty="0" smtClean="0">
                <a:solidFill>
                  <a:schemeClr val="tx1"/>
                </a:solidFill>
              </a:rPr>
              <a:t> 리스트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dirty="0" smtClean="0">
                <a:solidFill>
                  <a:schemeClr val="tx1"/>
                </a:solidFill>
              </a:rPr>
              <a:t> 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02569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902208"/>
                <a:gridCol w="1584960"/>
                <a:gridCol w="1186688"/>
                <a:gridCol w="1144016"/>
                <a:gridCol w="1144016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31058"/>
              </p:ext>
            </p:extLst>
          </p:nvPr>
        </p:nvGraphicFramePr>
        <p:xfrm>
          <a:off x="8888830" y="3087016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/>
                <a:gridCol w="1005288"/>
                <a:gridCol w="725613"/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68267"/>
              </p:ext>
            </p:extLst>
          </p:nvPr>
        </p:nvGraphicFramePr>
        <p:xfrm>
          <a:off x="8888830" y="5111759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/>
                <a:gridCol w="1005288"/>
                <a:gridCol w="725613"/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888830" y="2775010"/>
            <a:ext cx="1154562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리스트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039971" y="2775010"/>
            <a:ext cx="1152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3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마이시터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리뷰글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b="1" dirty="0" smtClean="0">
                <a:solidFill>
                  <a:schemeClr val="tx1"/>
                </a:solidFill>
              </a:rPr>
              <a:t> 리스트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시터</a:t>
            </a:r>
            <a:r>
              <a:rPr lang="ko-KR" altLang="en-US" dirty="0" smtClean="0">
                <a:solidFill>
                  <a:schemeClr val="tx1"/>
                </a:solidFill>
              </a:rPr>
              <a:t> 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46383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902208"/>
                <a:gridCol w="1584960"/>
                <a:gridCol w="1186688"/>
                <a:gridCol w="1144016"/>
                <a:gridCol w="1144016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리뷰글</a:t>
            </a:r>
            <a:r>
              <a:rPr lang="ko-KR" altLang="en-US" dirty="0" smtClean="0">
                <a:solidFill>
                  <a:schemeClr val="tx1"/>
                </a:solidFill>
              </a:rPr>
              <a:t>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평점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02502"/>
              </p:ext>
            </p:extLst>
          </p:nvPr>
        </p:nvGraphicFramePr>
        <p:xfrm>
          <a:off x="8888830" y="3087016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/>
                <a:gridCol w="1005288"/>
                <a:gridCol w="725613"/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27038"/>
              </p:ext>
            </p:extLst>
          </p:nvPr>
        </p:nvGraphicFramePr>
        <p:xfrm>
          <a:off x="8888830" y="5111759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/>
                <a:gridCol w="1005288"/>
                <a:gridCol w="725613"/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8888830" y="2775010"/>
            <a:ext cx="1154562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리스트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039971" y="2775010"/>
            <a:ext cx="1152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리뷰글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평점 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포인트가 5개인 별 11"/>
          <p:cNvSpPr/>
          <p:nvPr/>
        </p:nvSpPr>
        <p:spPr>
          <a:xfrm>
            <a:off x="2387285" y="2663238"/>
            <a:ext cx="318761" cy="31876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포인트가 5개인 별 27"/>
          <p:cNvSpPr/>
          <p:nvPr/>
        </p:nvSpPr>
        <p:spPr>
          <a:xfrm>
            <a:off x="2771863" y="2663238"/>
            <a:ext cx="318761" cy="31876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포인트가 5개인 별 28"/>
          <p:cNvSpPr/>
          <p:nvPr/>
        </p:nvSpPr>
        <p:spPr>
          <a:xfrm>
            <a:off x="3156441" y="2663238"/>
            <a:ext cx="318761" cy="31876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포인트가 5개인 별 29"/>
          <p:cNvSpPr/>
          <p:nvPr/>
        </p:nvSpPr>
        <p:spPr>
          <a:xfrm>
            <a:off x="3541019" y="2663238"/>
            <a:ext cx="318761" cy="31876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포인트가 5개인 별 30"/>
          <p:cNvSpPr/>
          <p:nvPr/>
        </p:nvSpPr>
        <p:spPr>
          <a:xfrm>
            <a:off x="3925598" y="2663238"/>
            <a:ext cx="318761" cy="31876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포인트가 5개인 별 32"/>
          <p:cNvSpPr/>
          <p:nvPr/>
        </p:nvSpPr>
        <p:spPr>
          <a:xfrm>
            <a:off x="9462629" y="3220623"/>
            <a:ext cx="203040" cy="20304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포인트가 5개인 별 33"/>
          <p:cNvSpPr/>
          <p:nvPr/>
        </p:nvSpPr>
        <p:spPr>
          <a:xfrm>
            <a:off x="9753142" y="3220623"/>
            <a:ext cx="203040" cy="20304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포인트가 5개인 별 34"/>
          <p:cNvSpPr/>
          <p:nvPr/>
        </p:nvSpPr>
        <p:spPr>
          <a:xfrm>
            <a:off x="10043655" y="3220623"/>
            <a:ext cx="203040" cy="20304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포인트가 5개인 별 35"/>
          <p:cNvSpPr/>
          <p:nvPr/>
        </p:nvSpPr>
        <p:spPr>
          <a:xfrm>
            <a:off x="10334168" y="3220623"/>
            <a:ext cx="203040" cy="20304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포인트가 5개인 별 36"/>
          <p:cNvSpPr/>
          <p:nvPr/>
        </p:nvSpPr>
        <p:spPr>
          <a:xfrm>
            <a:off x="10624679" y="3220623"/>
            <a:ext cx="203040" cy="20304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690</Words>
  <Application>Microsoft Office PowerPoint</Application>
  <PresentationFormat>와이드스크린</PresentationFormat>
  <Paragraphs>368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游ゴシック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507-12</cp:lastModifiedBy>
  <cp:revision>40</cp:revision>
  <dcterms:created xsi:type="dcterms:W3CDTF">2020-02-03T12:27:32Z</dcterms:created>
  <dcterms:modified xsi:type="dcterms:W3CDTF">2020-02-05T06:03:52Z</dcterms:modified>
</cp:coreProperties>
</file>