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8" r:id="rId9"/>
    <p:sldId id="290" r:id="rId10"/>
    <p:sldId id="289" r:id="rId11"/>
    <p:sldId id="293" r:id="rId12"/>
    <p:sldId id="295" r:id="rId13"/>
    <p:sldId id="294" r:id="rId14"/>
    <p:sldId id="296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39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2020-02-04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예약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75430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572008"/>
                <a:gridCol w="572008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확인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예약취소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5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공지사항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80691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4577588"/>
                <a:gridCol w="1384300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공지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 내역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89454"/>
              </p:ext>
            </p:extLst>
          </p:nvPr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5961888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FAQ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34529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4069588"/>
                <a:gridCol w="927100"/>
                <a:gridCol w="965200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제목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작성자 </a:t>
            </a:r>
            <a:r>
              <a:rPr lang="en-US" altLang="ko-KR" sz="1000" dirty="0" smtClean="0">
                <a:solidFill>
                  <a:schemeClr val="tx1"/>
                </a:solidFill>
              </a:rPr>
              <a:t>| </a:t>
            </a:r>
            <a:r>
              <a:rPr lang="ko-KR" altLang="en-US" sz="1000" dirty="0" smtClean="0">
                <a:solidFill>
                  <a:schemeClr val="tx1"/>
                </a:solidFill>
              </a:rPr>
              <a:t>내용 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20768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QnA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60705" y="3196632"/>
            <a:ext cx="6854570" cy="2375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내용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99616" y="1901952"/>
            <a:ext cx="1255776" cy="280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My sitter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9616" y="2182368"/>
            <a:ext cx="1255776" cy="987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400" dirty="0" smtClean="0">
                <a:solidFill>
                  <a:schemeClr val="tx1"/>
                </a:solidFill>
              </a:rPr>
              <a:t> 리스트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sz="1400" dirty="0" smtClean="0">
                <a:solidFill>
                  <a:schemeClr val="tx1"/>
                </a:solidFill>
              </a:rPr>
              <a:t> 예약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79614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1144016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3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60704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시터</a:t>
            </a:r>
            <a:r>
              <a:rPr lang="ko-KR" altLang="en-US" b="1" dirty="0" smtClean="0">
                <a:solidFill>
                  <a:schemeClr val="tx1"/>
                </a:solidFill>
              </a:rPr>
              <a:t> 리스트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40736" y="2718816"/>
            <a:ext cx="1780032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시터</a:t>
            </a:r>
            <a:r>
              <a:rPr lang="ko-KR" altLang="en-US" dirty="0" smtClean="0">
                <a:solidFill>
                  <a:schemeClr val="tx1"/>
                </a:solidFill>
              </a:rPr>
              <a:t> 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46383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/>
                <a:gridCol w="902208"/>
                <a:gridCol w="1584960"/>
                <a:gridCol w="1186688"/>
                <a:gridCol w="1144016"/>
                <a:gridCol w="1144016"/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리뷰작성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채팅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작성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무게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최근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개월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선호 </a:t>
            </a:r>
            <a:r>
              <a:rPr lang="ko-KR" altLang="en-US" sz="1000" dirty="0" err="1" smtClean="0"/>
              <a:t>시터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전체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리뷰글</a:t>
            </a:r>
            <a:r>
              <a:rPr lang="ko-KR" altLang="en-US" dirty="0" smtClean="0">
                <a:solidFill>
                  <a:schemeClr val="tx1"/>
                </a:solidFill>
              </a:rPr>
              <a:t> 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평점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별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0704" y="2099718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마이 </a:t>
            </a:r>
            <a:r>
              <a:rPr lang="ko-KR" altLang="en-US" dirty="0" err="1" smtClean="0"/>
              <a:t>시터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7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460</Words>
  <Application>Microsoft Office PowerPoint</Application>
  <PresentationFormat>와이드스크린</PresentationFormat>
  <Paragraphs>215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游ゴシック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507-12</cp:lastModifiedBy>
  <cp:revision>31</cp:revision>
  <dcterms:created xsi:type="dcterms:W3CDTF">2020-02-03T12:27:32Z</dcterms:created>
  <dcterms:modified xsi:type="dcterms:W3CDTF">2020-02-04T09:44:39Z</dcterms:modified>
</cp:coreProperties>
</file>