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66" r:id="rId21"/>
    <p:sldId id="379" r:id="rId22"/>
    <p:sldId id="363" r:id="rId23"/>
    <p:sldId id="364" r:id="rId24"/>
    <p:sldId id="36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>
      <p:ext uri="{19B8F6BF-5375-455C-9EA6-DF929625EA0E}">
        <p15:presenceInfo xmlns=""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6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12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.png"/><Relationship Id="rId11" Type="http://schemas.openxmlformats.org/officeDocument/2006/relationships/image" Target="../media/image39.png"/><Relationship Id="rId5" Type="http://schemas.openxmlformats.org/officeDocument/2006/relationships/image" Target="../media/image12.png"/><Relationship Id="rId10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8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0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="" xmlns:a16="http://schemas.microsoft.com/office/drawing/2014/main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="" xmlns:a16="http://schemas.microsoft.com/office/drawing/2014/main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="" xmlns:a16="http://schemas.microsoft.com/office/drawing/2014/main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="" xmlns:a16="http://schemas.microsoft.com/office/drawing/2014/main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="" xmlns:a16="http://schemas.microsoft.com/office/drawing/2014/main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=""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=""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=""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3192</Words>
  <Application>Microsoft Office PowerPoint</Application>
  <PresentationFormat>사용자 지정</PresentationFormat>
  <Paragraphs>1467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507-09</cp:lastModifiedBy>
  <cp:revision>33</cp:revision>
  <dcterms:created xsi:type="dcterms:W3CDTF">2020-02-13T09:23:44Z</dcterms:created>
  <dcterms:modified xsi:type="dcterms:W3CDTF">2020-02-14T00:39:16Z</dcterms:modified>
</cp:coreProperties>
</file>