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449" r:id="rId5"/>
    <p:sldId id="502" r:id="rId6"/>
    <p:sldId id="514" r:id="rId7"/>
    <p:sldId id="508" r:id="rId8"/>
    <p:sldId id="515" r:id="rId9"/>
    <p:sldId id="516" r:id="rId10"/>
    <p:sldId id="517" r:id="rId11"/>
    <p:sldId id="509" r:id="rId12"/>
    <p:sldId id="503" r:id="rId13"/>
    <p:sldId id="511" r:id="rId14"/>
    <p:sldId id="510" r:id="rId15"/>
    <p:sldId id="512" r:id="rId16"/>
    <p:sldId id="513" r:id="rId17"/>
    <p:sldId id="499" r:id="rId18"/>
    <p:sldId id="500" r:id="rId19"/>
    <p:sldId id="501" r:id="rId20"/>
    <p:sldId id="445" r:id="rId21"/>
    <p:sldId id="3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 flipH="1">
            <a:off x="5505450" y="5107148"/>
            <a:ext cx="1363025" cy="626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43200" y="2612571"/>
            <a:ext cx="6800850" cy="798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1796" y="1976446"/>
            <a:ext cx="4883340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today = new Date</a:t>
            </a:r>
            <a:r>
              <a:rPr lang="en-US" altLang="ko-KR" sz="2000" dirty="0" smtClean="0">
                <a:solidFill>
                  <a:schemeClr val="tx1"/>
                </a:solidFill>
              </a:rPr>
              <a:t>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getYears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연도</a:t>
            </a:r>
            <a:r>
              <a:rPr lang="en-US" altLang="ko-KR" sz="2000" dirty="0" smtClean="0">
                <a:solidFill>
                  <a:schemeClr val="tx1"/>
                </a:solidFill>
              </a:rPr>
              <a:t>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getMonth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getDate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일</a:t>
            </a:r>
            <a:r>
              <a:rPr lang="en-US" altLang="ko-KR" sz="2000" dirty="0" smtClean="0">
                <a:solidFill>
                  <a:schemeClr val="tx1"/>
                </a:solidFill>
              </a:rPr>
              <a:t>		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getDay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요일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getHours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시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getMinutes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069261" cy="585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Date </a:t>
            </a:r>
            <a:r>
              <a:rPr lang="ko-KR" altLang="en-US" sz="2000" dirty="0" smtClean="0">
                <a:solidFill>
                  <a:schemeClr val="tx1"/>
                </a:solidFill>
              </a:rPr>
              <a:t>객체와 날짜 및 시간을 읽어오는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13" idx="2"/>
          </p:cNvCxnSpPr>
          <p:nvPr/>
        </p:nvCxnSpPr>
        <p:spPr>
          <a:xfrm flipH="1">
            <a:off x="5580993" y="3534460"/>
            <a:ext cx="362473" cy="10690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3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46299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8" name="직선 화살표 연결선 57"/>
          <p:cNvCxnSpPr>
            <a:cxnSpLocks/>
            <a:stCxn id="59" idx="2"/>
          </p:cNvCxnSpPr>
          <p:nvPr/>
        </p:nvCxnSpPr>
        <p:spPr>
          <a:xfrm flipH="1">
            <a:off x="3875314" y="3956956"/>
            <a:ext cx="2000256" cy="41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838" y="225067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68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356850" y="2375153"/>
            <a:ext cx="580251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del(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if(confirm</a:t>
            </a:r>
            <a:r>
              <a:rPr lang="en-US" altLang="ko-KR" sz="2000" dirty="0">
                <a:solidFill>
                  <a:schemeClr val="tx1"/>
                </a:solidFill>
              </a:rPr>
              <a:t>("</a:t>
            </a:r>
            <a:r>
              <a:rPr lang="ko-KR" altLang="en-US" sz="2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2000" dirty="0">
                <a:solidFill>
                  <a:schemeClr val="tx1"/>
                </a:solidFill>
              </a:rPr>
              <a:t>?") == true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obj.parentNode.style.display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"none</a:t>
            </a:r>
            <a:r>
              <a:rPr lang="en-US" altLang="ko-KR" sz="2000" dirty="0" smtClean="0">
                <a:solidFill>
                  <a:schemeClr val="tx1"/>
                </a:solidFill>
              </a:rPr>
              <a:t>";}}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561140" y="4973317"/>
            <a:ext cx="6477521" cy="867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en-US" altLang="ko-KR" sz="2000" dirty="0" err="1">
                <a:solidFill>
                  <a:schemeClr val="tx1"/>
                </a:solidFill>
              </a:rPr>
              <a:t>parentNode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부모 관계의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8" idx="2"/>
          </p:cNvCxnSpPr>
          <p:nvPr/>
        </p:nvCxnSpPr>
        <p:spPr>
          <a:xfrm>
            <a:off x="4258106" y="3704146"/>
            <a:ext cx="2901255" cy="503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24" idx="2"/>
          </p:cNvCxnSpPr>
          <p:nvPr/>
        </p:nvCxnSpPr>
        <p:spPr>
          <a:xfrm flipH="1">
            <a:off x="4702629" y="4640651"/>
            <a:ext cx="2277268" cy="8158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4" y="260230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996497" y="88043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039" y="2007533"/>
            <a:ext cx="5802511" cy="1749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yesCk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</a:t>
            </a:r>
            <a:r>
              <a:rPr lang="ko-KR" altLang="en-US" sz="2000" dirty="0">
                <a:solidFill>
                  <a:schemeClr val="tx1"/>
                </a:solidFill>
              </a:rPr>
              <a:t>예약 완료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p1 = </a:t>
            </a:r>
            <a:r>
              <a:rPr lang="en-US" altLang="ko-KR" sz="2000" dirty="0" err="1">
                <a:solidFill>
                  <a:schemeClr val="tx1"/>
                </a:solidFill>
              </a:rPr>
              <a:t>obj.nextSibling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;     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p1.nextSibling.innerHTML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en-US" altLang="ko-KR" sz="2000" dirty="0" smtClean="0">
                <a:solidFill>
                  <a:schemeClr val="tx1"/>
                </a:solidFill>
              </a:rPr>
              <a:t>"-";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5435908" y="4016399"/>
            <a:ext cx="6477521" cy="867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| </a:t>
            </a:r>
            <a:r>
              <a:rPr lang="en-US" altLang="ko-KR" sz="2000" dirty="0" err="1">
                <a:solidFill>
                  <a:schemeClr val="tx1"/>
                </a:solidFill>
              </a:rPr>
              <a:t>previousSibling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en-US" sz="2000" dirty="0" smtClean="0">
                <a:solidFill>
                  <a:schemeClr val="tx1"/>
                </a:solidFill>
              </a:rPr>
              <a:t>형제 관계의 </a:t>
            </a:r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3483295" y="3756771"/>
            <a:ext cx="2126673" cy="16784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65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952</Words>
  <Application>Microsoft Office PowerPoint</Application>
  <PresentationFormat>와이드스크린</PresentationFormat>
  <Paragraphs>403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ＭＳ Ｐゴシック</vt:lpstr>
      <vt:lpstr>맑은 고딕</vt:lpstr>
      <vt:lpstr>游ゴシック</vt:lpstr>
      <vt:lpstr>Arial</vt:lpstr>
      <vt:lpstr>Calibri</vt:lpstr>
      <vt:lpstr>Segoe UI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50</cp:revision>
  <dcterms:created xsi:type="dcterms:W3CDTF">2020-02-13T09:23:44Z</dcterms:created>
  <dcterms:modified xsi:type="dcterms:W3CDTF">2020-02-27T09:29:07Z</dcterms:modified>
</cp:coreProperties>
</file>