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3" r:id="rId5"/>
    <p:sldId id="286" r:id="rId6"/>
    <p:sldId id="287" r:id="rId7"/>
    <p:sldId id="285" r:id="rId8"/>
    <p:sldId id="293" r:id="rId9"/>
    <p:sldId id="298" r:id="rId10"/>
    <p:sldId id="299" r:id="rId11"/>
    <p:sldId id="300" r:id="rId12"/>
    <p:sldId id="303" r:id="rId13"/>
    <p:sldId id="301" r:id="rId14"/>
    <p:sldId id="302" r:id="rId15"/>
    <p:sldId id="294" r:id="rId16"/>
    <p:sldId id="295" r:id="rId17"/>
    <p:sldId id="296" r:id="rId18"/>
    <p:sldId id="314" r:id="rId19"/>
    <p:sldId id="304" r:id="rId20"/>
    <p:sldId id="305" r:id="rId21"/>
    <p:sldId id="306" r:id="rId22"/>
    <p:sldId id="307" r:id="rId23"/>
    <p:sldId id="308" r:id="rId24"/>
    <p:sldId id="288" r:id="rId25"/>
    <p:sldId id="289" r:id="rId26"/>
    <p:sldId id="290" r:id="rId27"/>
    <p:sldId id="291" r:id="rId28"/>
    <p:sldId id="309" r:id="rId29"/>
    <p:sldId id="310" r:id="rId30"/>
    <p:sldId id="311" r:id="rId31"/>
    <p:sldId id="312" r:id="rId32"/>
    <p:sldId id="28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확인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479011" y="3211905"/>
            <a:ext cx="1500118" cy="338554"/>
            <a:chOff x="2479011" y="3211905"/>
            <a:chExt cx="1500118" cy="33855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97AB81-FBB8-4FA0-BD52-8838D884D98C}"/>
                </a:ext>
              </a:extLst>
            </p:cNvPr>
            <p:cNvSpPr txBox="1"/>
            <p:nvPr/>
          </p:nvSpPr>
          <p:spPr>
            <a:xfrm>
              <a:off x="2696406" y="3211905"/>
              <a:ext cx="12827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아이디 찾기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9011" y="3237182"/>
              <a:ext cx="287438" cy="28800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8853632" y="2653105"/>
            <a:ext cx="2319292" cy="2633512"/>
            <a:chOff x="8853632" y="2653105"/>
            <a:chExt cx="2319292" cy="2633512"/>
          </a:xfrm>
        </p:grpSpPr>
        <p:grpSp>
          <p:nvGrpSpPr>
            <p:cNvPr id="29" name="그룹 28"/>
            <p:cNvGrpSpPr/>
            <p:nvPr/>
          </p:nvGrpSpPr>
          <p:grpSpPr>
            <a:xfrm>
              <a:off x="8937615" y="2653105"/>
              <a:ext cx="1500118" cy="338554"/>
              <a:chOff x="2479011" y="3211905"/>
              <a:chExt cx="1500118" cy="33855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97AB81-FBB8-4FA0-BD52-8838D884D98C}"/>
                  </a:ext>
                </a:extLst>
              </p:cNvPr>
              <p:cNvSpPr txBox="1"/>
              <p:nvPr/>
            </p:nvSpPr>
            <p:spPr>
              <a:xfrm>
                <a:off x="2696406" y="3211905"/>
                <a:ext cx="12827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아이디 찾기</a:t>
                </a: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7C27A0E-090D-4FBF-B216-C5B281DE2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011" y="3237182"/>
                <a:ext cx="287438" cy="288000"/>
              </a:xfrm>
              <a:prstGeom prst="rect">
                <a:avLst/>
              </a:prstGeom>
            </p:spPr>
          </p:pic>
        </p:grpSp>
        <p:grpSp>
          <p:nvGrpSpPr>
            <p:cNvPr id="40" name="그룹 39"/>
            <p:cNvGrpSpPr/>
            <p:nvPr/>
          </p:nvGrpSpPr>
          <p:grpSpPr>
            <a:xfrm>
              <a:off x="9276825" y="3124855"/>
              <a:ext cx="1896099" cy="252000"/>
              <a:chOff x="9276825" y="3124855"/>
              <a:chExt cx="1896099" cy="25200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BA0B9D7-6CF3-42E4-BB1E-5D41FEBB96FD}"/>
                  </a:ext>
                </a:extLst>
              </p:cNvPr>
              <p:cNvSpPr/>
              <p:nvPr/>
            </p:nvSpPr>
            <p:spPr>
              <a:xfrm>
                <a:off x="9743619" y="3124855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330FE6-C4D0-4A04-A776-B7D7A99FEE8F}"/>
                  </a:ext>
                </a:extLst>
              </p:cNvPr>
              <p:cNvSpPr txBox="1"/>
              <p:nvPr/>
            </p:nvSpPr>
            <p:spPr>
              <a:xfrm>
                <a:off x="9276825" y="3124855"/>
                <a:ext cx="466794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이름</a:t>
                </a: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8853632" y="3561452"/>
              <a:ext cx="2319292" cy="257491"/>
              <a:chOff x="8853632" y="3550459"/>
              <a:chExt cx="2319292" cy="2574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A39D1D2-6993-47C8-B206-5F24137F65F3}"/>
                  </a:ext>
                </a:extLst>
              </p:cNvPr>
              <p:cNvSpPr txBox="1"/>
              <p:nvPr/>
            </p:nvSpPr>
            <p:spPr>
              <a:xfrm>
                <a:off x="8853632" y="3550459"/>
                <a:ext cx="889987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휴대폰번호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E12D4D8D-0ADC-4521-A3FB-8C99B905DB23}"/>
                  </a:ext>
                </a:extLst>
              </p:cNvPr>
              <p:cNvSpPr/>
              <p:nvPr/>
            </p:nvSpPr>
            <p:spPr>
              <a:xfrm>
                <a:off x="9743619" y="3555950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94696" y="4440136"/>
              <a:ext cx="2178227" cy="252000"/>
              <a:chOff x="8994696" y="4440136"/>
              <a:chExt cx="2178227" cy="252000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54102B0-1FC6-4BB5-9EC2-96E1C1C6B9D3}"/>
                  </a:ext>
                </a:extLst>
              </p:cNvPr>
              <p:cNvSpPr/>
              <p:nvPr/>
            </p:nvSpPr>
            <p:spPr>
              <a:xfrm>
                <a:off x="9743618" y="4440136"/>
                <a:ext cx="1429305" cy="252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E2ED6AA-2EA4-4B4E-8E17-7E28C5CCCFCB}"/>
                  </a:ext>
                </a:extLst>
              </p:cNvPr>
              <p:cNvSpPr txBox="1"/>
              <p:nvPr/>
            </p:nvSpPr>
            <p:spPr>
              <a:xfrm>
                <a:off x="8994696" y="4440136"/>
                <a:ext cx="748923" cy="252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인증번호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58EF894-179B-407C-95C7-DBE73F217BFF}"/>
                </a:ext>
              </a:extLst>
            </p:cNvPr>
            <p:cNvSpPr/>
            <p:nvPr/>
          </p:nvSpPr>
          <p:spPr>
            <a:xfrm>
              <a:off x="9743619" y="4003540"/>
              <a:ext cx="142930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900"/>
                <a:t>인증번호받기</a:t>
              </a:r>
              <a:endParaRPr lang="ko-KR" altLang="en-US" sz="9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D56ADB9-A0DD-425C-A5B8-AB58E3DE5BAB}"/>
                </a:ext>
              </a:extLst>
            </p:cNvPr>
            <p:cNvSpPr/>
            <p:nvPr/>
          </p:nvSpPr>
          <p:spPr>
            <a:xfrm>
              <a:off x="9500400" y="4962617"/>
              <a:ext cx="1080000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확인</a:t>
              </a: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7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3CE651E-B3F1-46BB-A01E-0D55C0E7ECD8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6CDB800-1E62-43D0-999F-D8C8774503CB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A47A3CA-65C5-4699-AF98-9A1A0313C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B324DD9-3091-48AE-BEE8-9401986A1EBF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3160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8853632" y="3561452"/>
            <a:ext cx="2319292" cy="257491"/>
            <a:chOff x="8853632" y="3561452"/>
            <a:chExt cx="2319292" cy="2574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39D1D2-6993-47C8-B206-5F24137F65F3}"/>
                </a:ext>
              </a:extLst>
            </p:cNvPr>
            <p:cNvSpPr txBox="1"/>
            <p:nvPr/>
          </p:nvSpPr>
          <p:spPr>
            <a:xfrm>
              <a:off x="8853632" y="3561452"/>
              <a:ext cx="88998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휴대폰번호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12D4D8D-0ADC-4521-A3FB-8C99B905DB23}"/>
                </a:ext>
              </a:extLst>
            </p:cNvPr>
            <p:cNvSpPr/>
            <p:nvPr/>
          </p:nvSpPr>
          <p:spPr>
            <a:xfrm>
              <a:off x="9743619" y="3566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994696" y="4440136"/>
            <a:ext cx="2178227" cy="252000"/>
            <a:chOff x="8994696" y="4440136"/>
            <a:chExt cx="2178227" cy="25200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54102B0-1FC6-4BB5-9EC2-96E1C1C6B9D3}"/>
                </a:ext>
              </a:extLst>
            </p:cNvPr>
            <p:cNvSpPr/>
            <p:nvPr/>
          </p:nvSpPr>
          <p:spPr>
            <a:xfrm>
              <a:off x="9743618" y="444013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2ED6AA-2EA4-4B4E-8E17-7E28C5CCCFCB}"/>
                </a:ext>
              </a:extLst>
            </p:cNvPr>
            <p:cNvSpPr txBox="1"/>
            <p:nvPr/>
          </p:nvSpPr>
          <p:spPr>
            <a:xfrm>
              <a:off x="8994696" y="4440136"/>
              <a:ext cx="74892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인증번호</a:t>
              </a: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9743619" y="4003540"/>
            <a:ext cx="1429304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962617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653528"/>
            <a:ext cx="1633167" cy="338554"/>
            <a:chOff x="8937615" y="2653528"/>
            <a:chExt cx="1633167" cy="3385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/>
                <a:t>비밀번호찾기</a:t>
              </a:r>
              <a:endParaRPr lang="ko-KR" altLang="en-US" sz="1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9135760" y="3124855"/>
            <a:ext cx="2037164" cy="256327"/>
            <a:chOff x="9135760" y="3124855"/>
            <a:chExt cx="2037164" cy="25632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BA0B9D7-6CF3-42E4-BB1E-5D41FEBB96FD}"/>
                </a:ext>
              </a:extLst>
            </p:cNvPr>
            <p:cNvSpPr/>
            <p:nvPr/>
          </p:nvSpPr>
          <p:spPr>
            <a:xfrm>
              <a:off x="9743619" y="312485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135760" y="3129182"/>
              <a:ext cx="60785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아이디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58F0276-B3E2-4036-8ADF-0109D93930F7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D2F942D-68C4-4D4C-A3C6-B51CB74E77A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2A36FCF-E0EC-4364-853A-FCA7042E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3D12F8B-D552-4EA1-9BF5-DE3AAE6C78D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37314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 </a:t>
            </a:r>
            <a:r>
              <a:rPr lang="en-US" altLang="ko-KR" dirty="0"/>
              <a:t>– </a:t>
            </a:r>
            <a:r>
              <a:rPr lang="ko-KR" altLang="en-US" dirty="0"/>
              <a:t>비밀번호 재설정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9225053" y="3339913"/>
            <a:ext cx="1530000" cy="511304"/>
            <a:chOff x="9225053" y="3399182"/>
            <a:chExt cx="1530000" cy="51130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9325748" y="365848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9225053" y="3399182"/>
              <a:ext cx="122180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새로운 비밀번호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225053" y="3924684"/>
            <a:ext cx="1530000" cy="504000"/>
            <a:chOff x="9225053" y="4204095"/>
            <a:chExt cx="1530000" cy="50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9225053" y="4204095"/>
              <a:ext cx="103105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비밀번호확인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9325748" y="445609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693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비밀번호 재설정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9500400" y="4742475"/>
            <a:ext cx="1080000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확인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8937615" y="2712797"/>
            <a:ext cx="1658815" cy="312854"/>
            <a:chOff x="8937615" y="2653528"/>
            <a:chExt cx="1658815" cy="312854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C27A0E-090D-4FBF-B216-C5B281DE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615" y="2678382"/>
              <a:ext cx="287438" cy="288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9EE5C3-D579-4CF1-BDF9-7E364B23D4EE}"/>
                </a:ext>
              </a:extLst>
            </p:cNvPr>
            <p:cNvSpPr txBox="1"/>
            <p:nvPr/>
          </p:nvSpPr>
          <p:spPr>
            <a:xfrm>
              <a:off x="9155010" y="2653528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비밀번호재설정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그룹 51"/>
          <p:cNvGrpSpPr/>
          <p:nvPr/>
        </p:nvGrpSpPr>
        <p:grpSpPr>
          <a:xfrm>
            <a:off x="3181879" y="3991529"/>
            <a:ext cx="2933243" cy="722520"/>
            <a:chOff x="2875943" y="3654062"/>
            <a:chExt cx="2933243" cy="7225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09BF372-DA70-4198-B7DA-153AF988B7F3}"/>
                </a:ext>
              </a:extLst>
            </p:cNvPr>
            <p:cNvSpPr/>
            <p:nvPr/>
          </p:nvSpPr>
          <p:spPr>
            <a:xfrm>
              <a:off x="4379881" y="365406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ABD6E8-C233-4CB3-A1FE-F2249F5A9579}"/>
                </a:ext>
              </a:extLst>
            </p:cNvPr>
            <p:cNvSpPr txBox="1"/>
            <p:nvPr/>
          </p:nvSpPr>
          <p:spPr>
            <a:xfrm>
              <a:off x="2875943" y="3654062"/>
              <a:ext cx="1503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새로운 비밀번호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D49968-80A8-4E4B-A335-7AFF6CDEA4D8}"/>
                </a:ext>
              </a:extLst>
            </p:cNvPr>
            <p:cNvSpPr txBox="1"/>
            <p:nvPr/>
          </p:nvSpPr>
          <p:spPr>
            <a:xfrm>
              <a:off x="3117997" y="406285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비밀번호확인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24D303F-14FF-4E5A-9729-31BA2B7D0763}"/>
                </a:ext>
              </a:extLst>
            </p:cNvPr>
            <p:cNvSpPr/>
            <p:nvPr/>
          </p:nvSpPr>
          <p:spPr>
            <a:xfrm>
              <a:off x="4379881" y="4052582"/>
              <a:ext cx="1429305" cy="32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0FD8565-CFC2-4433-BE8F-C82FC074A534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B8B91FF-BB31-4864-B489-127252EC28BE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0323611-2E12-4F66-B758-C43FC4034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F0A25CB-9172-497C-B826-5E2CD0D6178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57169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880683" y="2875321"/>
            <a:ext cx="2468284" cy="2143305"/>
            <a:chOff x="8880683" y="2748316"/>
            <a:chExt cx="2468284" cy="2143305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BF0A11D-D064-411D-BBBB-1B062FD7D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80683" y="2997709"/>
              <a:ext cx="2319435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61976F42-28D9-4748-9CC9-0B281BD5857B}"/>
                </a:ext>
              </a:extLst>
            </p:cNvPr>
            <p:cNvGrpSpPr/>
            <p:nvPr/>
          </p:nvGrpSpPr>
          <p:grpSpPr>
            <a:xfrm>
              <a:off x="8897925" y="2748316"/>
              <a:ext cx="1670380" cy="215444"/>
              <a:chOff x="8952168" y="2748316"/>
              <a:chExt cx="1670380" cy="215444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078812E-5175-4B83-8E15-D641B59364B8}"/>
                  </a:ext>
                </a:extLst>
              </p:cNvPr>
              <p:cNvSpPr txBox="1"/>
              <p:nvPr/>
            </p:nvSpPr>
            <p:spPr>
              <a:xfrm>
                <a:off x="9096168" y="2748316"/>
                <a:ext cx="152638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아래 항목에 전체동의 합니다</a:t>
                </a: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CA5ABBC3-9B95-40AA-AF4E-6FEB47085AD2}"/>
                  </a:ext>
                </a:extLst>
              </p:cNvPr>
              <p:cNvGrpSpPr/>
              <p:nvPr/>
            </p:nvGrpSpPr>
            <p:grpSpPr>
              <a:xfrm>
                <a:off x="8952168" y="2786919"/>
                <a:ext cx="144000" cy="144000"/>
                <a:chOff x="5291091" y="577049"/>
                <a:chExt cx="182712" cy="182712"/>
              </a:xfrm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22E7067D-4D7C-4AF9-9AEF-3358C6DBE673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271C2873-2E36-4377-ABFC-65FED26648A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3D2575FC-D420-4E72-9A39-A694A4A16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3D5A5A46-5197-412D-8111-ED38092A6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4107EDA6-328B-4A2E-A873-0517D2762C98}"/>
                </a:ext>
              </a:extLst>
            </p:cNvPr>
            <p:cNvGrpSpPr/>
            <p:nvPr/>
          </p:nvGrpSpPr>
          <p:grpSpPr>
            <a:xfrm>
              <a:off x="8897925" y="3069626"/>
              <a:ext cx="1883579" cy="215444"/>
              <a:chOff x="8952168" y="3067514"/>
              <a:chExt cx="1883579" cy="21544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3B6EF57-564B-4EF5-B506-C5B3EAE7EB76}"/>
                  </a:ext>
                </a:extLst>
              </p:cNvPr>
              <p:cNvSpPr txBox="1"/>
              <p:nvPr/>
            </p:nvSpPr>
            <p:spPr>
              <a:xfrm>
                <a:off x="9096168" y="3067514"/>
                <a:ext cx="173957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본인은 만 </a:t>
                </a:r>
                <a:r>
                  <a:rPr lang="en-US" altLang="ko-KR" sz="800" dirty="0"/>
                  <a:t>14</a:t>
                </a:r>
                <a:r>
                  <a:rPr lang="ko-KR" altLang="en-US" sz="800" dirty="0"/>
                  <a:t>세 이상입니다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D9D0EFC-9698-4E89-B062-B2BA3FF01D8D}"/>
                  </a:ext>
                </a:extLst>
              </p:cNvPr>
              <p:cNvGrpSpPr/>
              <p:nvPr/>
            </p:nvGrpSpPr>
            <p:grpSpPr>
              <a:xfrm>
                <a:off x="8952168" y="3103236"/>
                <a:ext cx="144000" cy="144000"/>
                <a:chOff x="5291091" y="577049"/>
                <a:chExt cx="182712" cy="182712"/>
              </a:xfrm>
            </p:grpSpPr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92AEF1EA-6BAE-40A0-8356-0E853F184974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C5D5F2FB-2446-452F-963C-7D0C595C1CE4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8E365C35-341A-46B0-BF33-BB3E5DFDF5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375584B1-3AEC-4356-88A2-5B18F3E311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6DC41D0-51FF-48A3-809C-39B2E88C743E}"/>
                </a:ext>
              </a:extLst>
            </p:cNvPr>
            <p:cNvGrpSpPr/>
            <p:nvPr/>
          </p:nvGrpSpPr>
          <p:grpSpPr>
            <a:xfrm>
              <a:off x="8897925" y="3390936"/>
              <a:ext cx="1938081" cy="215444"/>
              <a:chOff x="8952168" y="3397400"/>
              <a:chExt cx="1938081" cy="215444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1D9ED40-40D5-4948-B988-B2624171BEDF}"/>
                  </a:ext>
                </a:extLst>
              </p:cNvPr>
              <p:cNvSpPr txBox="1"/>
              <p:nvPr/>
            </p:nvSpPr>
            <p:spPr>
              <a:xfrm>
                <a:off x="9096168" y="3397400"/>
                <a:ext cx="17940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09D0711-8CC5-42A1-98AE-8F4BA8217E20}"/>
                  </a:ext>
                </a:extLst>
              </p:cNvPr>
              <p:cNvGrpSpPr/>
              <p:nvPr/>
            </p:nvGrpSpPr>
            <p:grpSpPr>
              <a:xfrm>
                <a:off x="8952168" y="3433122"/>
                <a:ext cx="144000" cy="144000"/>
                <a:chOff x="5291091" y="577049"/>
                <a:chExt cx="182712" cy="182712"/>
              </a:xfrm>
            </p:grpSpPr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A8A5ACFE-5512-4405-BA44-B13C4522B729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ABB7634A-16BC-4E0B-9791-E912A6C3C565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09ACE1D2-43D8-4B72-A7D6-75FB8DA4F2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FB3387F-FB52-42C8-98F1-CF6684B07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DE7491C-6AF5-4880-93DB-1E998A4089D3}"/>
                </a:ext>
              </a:extLst>
            </p:cNvPr>
            <p:cNvGrpSpPr/>
            <p:nvPr/>
          </p:nvGrpSpPr>
          <p:grpSpPr>
            <a:xfrm>
              <a:off x="8897925" y="3712246"/>
              <a:ext cx="2077543" cy="215444"/>
              <a:chOff x="8952168" y="3725230"/>
              <a:chExt cx="2077543" cy="215444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C82F22-7703-433A-B8BD-C6E222318967}"/>
                  </a:ext>
                </a:extLst>
              </p:cNvPr>
              <p:cNvSpPr txBox="1"/>
              <p:nvPr/>
            </p:nvSpPr>
            <p:spPr>
              <a:xfrm>
                <a:off x="9096168" y="3725230"/>
                <a:ext cx="19335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개인정보 수집 이용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F1851D4-BE48-4C62-8B48-B850714D235E}"/>
                  </a:ext>
                </a:extLst>
              </p:cNvPr>
              <p:cNvGrpSpPr/>
              <p:nvPr/>
            </p:nvGrpSpPr>
            <p:grpSpPr>
              <a:xfrm>
                <a:off x="8952168" y="3760952"/>
                <a:ext cx="144000" cy="144000"/>
                <a:chOff x="5291091" y="577049"/>
                <a:chExt cx="182712" cy="182712"/>
              </a:xfrm>
            </p:grpSpPr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43A98BC2-387E-41A9-A3A5-7B85D6342AB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4BF72E20-014F-4F6B-940A-9783D4178909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5167DB2E-510E-425D-B42C-F141B0841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72901E6E-29FB-48D6-8ABD-C8E10A72AD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67ECA2EF-6511-4E60-866E-845755EB3760}"/>
                </a:ext>
              </a:extLst>
            </p:cNvPr>
            <p:cNvGrpSpPr/>
            <p:nvPr/>
          </p:nvGrpSpPr>
          <p:grpSpPr>
            <a:xfrm>
              <a:off x="8897925" y="4033556"/>
              <a:ext cx="2451042" cy="215444"/>
              <a:chOff x="8952168" y="4030378"/>
              <a:chExt cx="2451042" cy="215444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2A349C8-FC04-45CA-BD8D-67EBB42B08F7}"/>
                  </a:ext>
                </a:extLst>
              </p:cNvPr>
              <p:cNvSpPr txBox="1"/>
              <p:nvPr/>
            </p:nvSpPr>
            <p:spPr>
              <a:xfrm>
                <a:off x="9096168" y="4030378"/>
                <a:ext cx="230704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안전보상지원 프로그램약관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B626189-9D35-40B2-82EC-9C2E130C02D0}"/>
                  </a:ext>
                </a:extLst>
              </p:cNvPr>
              <p:cNvGrpSpPr/>
              <p:nvPr/>
            </p:nvGrpSpPr>
            <p:grpSpPr>
              <a:xfrm>
                <a:off x="8952168" y="4066100"/>
                <a:ext cx="144000" cy="144000"/>
                <a:chOff x="5291091" y="577049"/>
                <a:chExt cx="182712" cy="182712"/>
              </a:xfrm>
            </p:grpSpPr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CB9B5A06-82DE-4302-B8EE-10526806BA58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5188AF3-A8AB-411D-A332-B7154D4E09AD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76491FCB-5A1E-4067-967A-5343BB2B49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39363924-F233-41E2-8B94-3B22A6B5A2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8F091DF-5A98-43BF-A33E-ED8833A90A88}"/>
                </a:ext>
              </a:extLst>
            </p:cNvPr>
            <p:cNvGrpSpPr/>
            <p:nvPr/>
          </p:nvGrpSpPr>
          <p:grpSpPr>
            <a:xfrm>
              <a:off x="8897925" y="4354866"/>
              <a:ext cx="2348450" cy="215444"/>
              <a:chOff x="8952168" y="4339996"/>
              <a:chExt cx="2348450" cy="215444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89EF2DD-2EDD-4452-B50F-128C0BAA3B17}"/>
                  </a:ext>
                </a:extLst>
              </p:cNvPr>
              <p:cNvSpPr txBox="1"/>
              <p:nvPr/>
            </p:nvSpPr>
            <p:spPr>
              <a:xfrm>
                <a:off x="9096168" y="4339996"/>
                <a:ext cx="22044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위치기반서비스 이용약관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보기</a:t>
                </a:r>
                <a:r>
                  <a:rPr lang="en-US" altLang="ko-KR" sz="800" dirty="0"/>
                  <a:t>) (</a:t>
                </a:r>
                <a:r>
                  <a:rPr lang="ko-KR" altLang="en-US" sz="800" dirty="0"/>
                  <a:t>필수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10EE9F56-D7F5-411E-9D18-98AFF66EF19B}"/>
                  </a:ext>
                </a:extLst>
              </p:cNvPr>
              <p:cNvGrpSpPr/>
              <p:nvPr/>
            </p:nvGrpSpPr>
            <p:grpSpPr>
              <a:xfrm>
                <a:off x="8952168" y="4375718"/>
                <a:ext cx="144000" cy="144000"/>
                <a:chOff x="5291091" y="577049"/>
                <a:chExt cx="182712" cy="182712"/>
              </a:xfrm>
            </p:grpSpPr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00615255-91F6-4C4E-ABB1-B45375E5933C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6CB0789B-1BCE-416D-B4BC-A8E1FE9C7F17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D2A0F505-D3B0-4F01-8E53-0CA68C085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04214CDF-BF48-41D7-AC98-2FEABD16D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0E739F4A-256C-42D9-9240-588E6E085D2F}"/>
                </a:ext>
              </a:extLst>
            </p:cNvPr>
            <p:cNvGrpSpPr/>
            <p:nvPr/>
          </p:nvGrpSpPr>
          <p:grpSpPr>
            <a:xfrm>
              <a:off x="8897925" y="4676177"/>
              <a:ext cx="2152883" cy="215444"/>
              <a:chOff x="8952168" y="4676177"/>
              <a:chExt cx="2152883" cy="215444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9AFE078-D381-47A8-A426-4DC1C33E882D}"/>
                  </a:ext>
                </a:extLst>
              </p:cNvPr>
              <p:cNvSpPr txBox="1"/>
              <p:nvPr/>
            </p:nvSpPr>
            <p:spPr>
              <a:xfrm>
                <a:off x="9096168" y="4676177"/>
                <a:ext cx="200888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이벤트 및 마케팅 정보 수신 동의 </a:t>
                </a:r>
                <a:r>
                  <a:rPr lang="en-US" altLang="ko-KR" sz="800" dirty="0"/>
                  <a:t>(</a:t>
                </a:r>
                <a:r>
                  <a:rPr lang="ko-KR" altLang="en-US" sz="800" dirty="0"/>
                  <a:t>선택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154AFCF-490E-479A-BE62-6474B5DDAB99}"/>
                  </a:ext>
                </a:extLst>
              </p:cNvPr>
              <p:cNvGrpSpPr/>
              <p:nvPr/>
            </p:nvGrpSpPr>
            <p:grpSpPr>
              <a:xfrm>
                <a:off x="8952168" y="4711899"/>
                <a:ext cx="144000" cy="144000"/>
                <a:chOff x="5291091" y="577049"/>
                <a:chExt cx="182712" cy="182712"/>
              </a:xfrm>
            </p:grpSpPr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B291A8C-104B-4DCF-9961-288D9FEB750F}"/>
                    </a:ext>
                  </a:extLst>
                </p:cNvPr>
                <p:cNvSpPr/>
                <p:nvPr/>
              </p:nvSpPr>
              <p:spPr>
                <a:xfrm>
                  <a:off x="5291091" y="577049"/>
                  <a:ext cx="182712" cy="182712"/>
                </a:xfrm>
                <a:prstGeom prst="ellipse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79299CF-FEE8-40F8-A5F4-509FA1BCC4E1}"/>
                    </a:ext>
                  </a:extLst>
                </p:cNvPr>
                <p:cNvGrpSpPr/>
                <p:nvPr/>
              </p:nvGrpSpPr>
              <p:grpSpPr>
                <a:xfrm>
                  <a:off x="5325507" y="628299"/>
                  <a:ext cx="113880" cy="87642"/>
                  <a:chOff x="5314759" y="625140"/>
                  <a:chExt cx="125278" cy="91963"/>
                </a:xfrm>
              </p:grpSpPr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D783EA1F-E81B-4614-8AF5-BC4E9CAA7F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4759" y="663388"/>
                    <a:ext cx="52289" cy="53715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4F12B213-C445-41A8-A0FE-A8D4F8FBAD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67049" y="625140"/>
                    <a:ext cx="72988" cy="91963"/>
                  </a:xfrm>
                  <a:prstGeom prst="line">
                    <a:avLst/>
                  </a:prstGeom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282726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9977" y="247073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026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510" y="2480364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/>
          <p:cNvSpPr txBox="1"/>
          <p:nvPr/>
        </p:nvSpPr>
        <p:spPr>
          <a:xfrm>
            <a:off x="2962819" y="2428404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 이용약관</a:t>
            </a:r>
          </a:p>
        </p:txBody>
      </p:sp>
      <p:pic>
        <p:nvPicPr>
          <p:cNvPr id="153" name="Picture 2" descr="C:\a01_javaexp\img\1130899-pets\1130899-pets\png\016-passpor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352" y="2438029"/>
            <a:ext cx="288000" cy="28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7D0233B-9023-4598-98C1-F644755C1BFD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FB7F7ED-68A3-4478-8420-04EB1ACB6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AE811C28-4759-4A5B-AA14-197DE86B3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F81E5D6C-20D0-4ECF-8BE3-7F836B3DD50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8842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grpSp>
        <p:nvGrpSpPr>
          <p:cNvPr id="13" name="그룹 12"/>
          <p:cNvGrpSpPr/>
          <p:nvPr/>
        </p:nvGrpSpPr>
        <p:grpSpPr>
          <a:xfrm>
            <a:off x="1868119" y="2710099"/>
            <a:ext cx="2075635" cy="252000"/>
            <a:chOff x="1672639" y="2650830"/>
            <a:chExt cx="2075635" cy="252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2318969" y="2650830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1672639" y="2650830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아이디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714230" y="3104593"/>
            <a:ext cx="2229524" cy="252000"/>
            <a:chOff x="1518751" y="3093405"/>
            <a:chExt cx="2229524" cy="252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2318970" y="3093405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1518751" y="3093405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894554" y="3104593"/>
            <a:ext cx="2537301" cy="256789"/>
            <a:chOff x="4618663" y="3099154"/>
            <a:chExt cx="2537301" cy="25678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5726659" y="310394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4618663" y="3099154"/>
              <a:ext cx="1107996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비밀번호확인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22008" y="3499087"/>
            <a:ext cx="1921746" cy="252000"/>
            <a:chOff x="1826527" y="3538006"/>
            <a:chExt cx="1921746" cy="25200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1826527" y="3538006"/>
              <a:ext cx="492443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이름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2318968" y="3538006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560345" y="3893581"/>
            <a:ext cx="2383409" cy="262269"/>
            <a:chOff x="1364863" y="3976192"/>
            <a:chExt cx="2383409" cy="2622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1364863" y="3986461"/>
              <a:ext cx="954107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휴대폰번호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2318967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202331" y="3892467"/>
            <a:ext cx="2229524" cy="252000"/>
            <a:chOff x="4926441" y="3976192"/>
            <a:chExt cx="2229524" cy="2520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4926441" y="3976192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인증번호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5726660" y="397619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868122" y="4298344"/>
            <a:ext cx="2075632" cy="252000"/>
            <a:chOff x="1672639" y="4431062"/>
            <a:chExt cx="2075632" cy="25200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1672639" y="4431062"/>
              <a:ext cx="646331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/>
                <a:t>이메일</a:t>
              </a:r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2318966" y="4431062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703705" y="4692838"/>
            <a:ext cx="2240049" cy="252000"/>
            <a:chOff x="1518751" y="4879603"/>
            <a:chExt cx="2240049" cy="25200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1518751" y="4879603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우편번호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2329495" y="4879603"/>
              <a:ext cx="1429305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703705" y="5087332"/>
            <a:ext cx="4298845" cy="255451"/>
            <a:chOff x="1518751" y="5322634"/>
            <a:chExt cx="4298845" cy="25545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1518751" y="5322634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기본주소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2329495" y="5326085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714929" y="5485276"/>
            <a:ext cx="4287621" cy="252000"/>
            <a:chOff x="1538974" y="5737501"/>
            <a:chExt cx="4287621" cy="25200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1538974" y="5737501"/>
              <a:ext cx="800219" cy="252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상세주소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2338494" y="5737501"/>
              <a:ext cx="3488101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3895383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4554" y="4692838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우편번호찾기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1534628" y="2251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회원가입</a:t>
            </a:r>
          </a:p>
        </p:txBody>
      </p:sp>
      <p:pic>
        <p:nvPicPr>
          <p:cNvPr id="2050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0005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9061833" y="22708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회원가입</a:t>
            </a:r>
          </a:p>
        </p:txBody>
      </p:sp>
      <p:pic>
        <p:nvPicPr>
          <p:cNvPr id="63" name="Picture 2" descr="C:\a01_javaexp\img\1130899-pets\1130899-pets\png\012-ca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32" y="2270862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직사각형 2047"/>
          <p:cNvSpPr/>
          <p:nvPr/>
        </p:nvSpPr>
        <p:spPr>
          <a:xfrm>
            <a:off x="3984818" y="5841999"/>
            <a:ext cx="1022564" cy="313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9624383" y="5892798"/>
            <a:ext cx="901815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가입하기</a:t>
            </a:r>
          </a:p>
        </p:txBody>
      </p:sp>
      <p:grpSp>
        <p:nvGrpSpPr>
          <p:cNvPr id="2051" name="그룹 2050"/>
          <p:cNvGrpSpPr/>
          <p:nvPr/>
        </p:nvGrpSpPr>
        <p:grpSpPr>
          <a:xfrm>
            <a:off x="8792104" y="2692929"/>
            <a:ext cx="2372266" cy="3058022"/>
            <a:chOff x="8800571" y="2718330"/>
            <a:chExt cx="2372266" cy="305802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4CD91FC-E3FD-43AE-A028-584FD09DDAA2}"/>
                </a:ext>
              </a:extLst>
            </p:cNvPr>
            <p:cNvSpPr/>
            <p:nvPr/>
          </p:nvSpPr>
          <p:spPr>
            <a:xfrm>
              <a:off x="9743532" y="2718330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17A5C8-8FDD-43DD-A1C9-CC8F5DE4A3A1}"/>
                </a:ext>
              </a:extLst>
            </p:cNvPr>
            <p:cNvSpPr txBox="1"/>
            <p:nvPr/>
          </p:nvSpPr>
          <p:spPr>
            <a:xfrm>
              <a:off x="9185291" y="2718330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아이디</a:t>
              </a: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943A15B-62B9-4053-B656-83394F5EDBA1}"/>
                </a:ext>
              </a:extLst>
            </p:cNvPr>
            <p:cNvSpPr/>
            <p:nvPr/>
          </p:nvSpPr>
          <p:spPr>
            <a:xfrm>
              <a:off x="9743532" y="300253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7A34A8-FE73-4AFB-89DD-C92996D2EE29}"/>
                </a:ext>
              </a:extLst>
            </p:cNvPr>
            <p:cNvSpPr txBox="1"/>
            <p:nvPr/>
          </p:nvSpPr>
          <p:spPr>
            <a:xfrm>
              <a:off x="9057051" y="299762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</a:t>
              </a:r>
              <a:endParaRPr lang="ko-KR" altLang="en-US" sz="1050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E80802-B074-4295-B601-3A4FF472B89F}"/>
                </a:ext>
              </a:extLst>
            </p:cNvPr>
            <p:cNvSpPr/>
            <p:nvPr/>
          </p:nvSpPr>
          <p:spPr>
            <a:xfrm>
              <a:off x="9743532" y="328673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4A134C-B34D-4C26-9734-B6B78AF259B6}"/>
                </a:ext>
              </a:extLst>
            </p:cNvPr>
            <p:cNvSpPr txBox="1"/>
            <p:nvPr/>
          </p:nvSpPr>
          <p:spPr>
            <a:xfrm>
              <a:off x="8800571" y="3286734"/>
              <a:ext cx="95410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비밀번호확인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DF9C70-B68B-4DA2-AB8A-EC57BB8AD627}"/>
                </a:ext>
              </a:extLst>
            </p:cNvPr>
            <p:cNvSpPr txBox="1"/>
            <p:nvPr/>
          </p:nvSpPr>
          <p:spPr>
            <a:xfrm>
              <a:off x="9313532" y="3570936"/>
              <a:ext cx="441146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이름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EB80500-12F4-4311-B319-4C1EAA3BD103}"/>
                </a:ext>
              </a:extLst>
            </p:cNvPr>
            <p:cNvSpPr/>
            <p:nvPr/>
          </p:nvSpPr>
          <p:spPr>
            <a:xfrm>
              <a:off x="9743532" y="3570936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1D7CD39-7ADB-45EB-B6DD-23BEB7FA5C18}"/>
                </a:ext>
              </a:extLst>
            </p:cNvPr>
            <p:cNvSpPr txBox="1"/>
            <p:nvPr/>
          </p:nvSpPr>
          <p:spPr>
            <a:xfrm>
              <a:off x="9057051" y="556035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상세주소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2A6EDB8B-7CC5-4535-8EE9-38F4593390A8}"/>
                </a:ext>
              </a:extLst>
            </p:cNvPr>
            <p:cNvSpPr/>
            <p:nvPr/>
          </p:nvSpPr>
          <p:spPr>
            <a:xfrm>
              <a:off x="9745385" y="5560352"/>
              <a:ext cx="1427451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F40129B-326C-4EF1-AF63-AB2069804B88}"/>
                </a:ext>
              </a:extLst>
            </p:cNvPr>
            <p:cNvSpPr txBox="1"/>
            <p:nvPr/>
          </p:nvSpPr>
          <p:spPr>
            <a:xfrm>
              <a:off x="9057051" y="5276148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기본주소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B72D3A7-1AA8-4FD9-B62C-E7A6223925ED}"/>
                </a:ext>
              </a:extLst>
            </p:cNvPr>
            <p:cNvSpPr/>
            <p:nvPr/>
          </p:nvSpPr>
          <p:spPr>
            <a:xfrm>
              <a:off x="9742526" y="5276148"/>
              <a:ext cx="1429200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2AA3484-F9DA-46BB-B48F-D8FDCACBAC90}"/>
                </a:ext>
              </a:extLst>
            </p:cNvPr>
            <p:cNvSpPr txBox="1"/>
            <p:nvPr/>
          </p:nvSpPr>
          <p:spPr>
            <a:xfrm>
              <a:off x="9057051" y="4997332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우편번호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83AD506-326D-4F71-AACF-3763C0617637}"/>
                </a:ext>
              </a:extLst>
            </p:cNvPr>
            <p:cNvSpPr/>
            <p:nvPr/>
          </p:nvSpPr>
          <p:spPr>
            <a:xfrm>
              <a:off x="9742526" y="4991946"/>
              <a:ext cx="84769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10659533" y="4991250"/>
              <a:ext cx="513304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검색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7A31C1-035F-4CF7-96F9-E1BC2B0B650B}"/>
                </a:ext>
              </a:extLst>
            </p:cNvPr>
            <p:cNvSpPr txBox="1"/>
            <p:nvPr/>
          </p:nvSpPr>
          <p:spPr>
            <a:xfrm>
              <a:off x="9185291" y="4707744"/>
              <a:ext cx="56938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/>
                <a:t>이메일</a:t>
              </a:r>
              <a:endParaRPr lang="ko-KR" altLang="en-US" sz="10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AA7C614-B70C-4D6E-BF23-1A84B29D34D6}"/>
                </a:ext>
              </a:extLst>
            </p:cNvPr>
            <p:cNvSpPr/>
            <p:nvPr/>
          </p:nvSpPr>
          <p:spPr>
            <a:xfrm>
              <a:off x="9743532" y="4707744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ECFD99-D8C0-49D0-AA0C-94171191C0F3}"/>
                </a:ext>
              </a:extLst>
            </p:cNvPr>
            <p:cNvSpPr txBox="1"/>
            <p:nvPr/>
          </p:nvSpPr>
          <p:spPr>
            <a:xfrm>
              <a:off x="8928811" y="3855138"/>
              <a:ext cx="82586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휴대폰번호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7315F80-8718-457F-B744-4E353FA59E67}"/>
                </a:ext>
              </a:extLst>
            </p:cNvPr>
            <p:cNvSpPr/>
            <p:nvPr/>
          </p:nvSpPr>
          <p:spPr>
            <a:xfrm>
              <a:off x="9743532" y="3855138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833314C-A24C-406D-96D2-BC5F95FAE097}"/>
                </a:ext>
              </a:extLst>
            </p:cNvPr>
            <p:cNvSpPr txBox="1"/>
            <p:nvPr/>
          </p:nvSpPr>
          <p:spPr>
            <a:xfrm>
              <a:off x="9057051" y="4424344"/>
              <a:ext cx="697627" cy="216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인증번호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363E480-A50E-4F72-B7FA-4FC9993C2283}"/>
                </a:ext>
              </a:extLst>
            </p:cNvPr>
            <p:cNvSpPr/>
            <p:nvPr/>
          </p:nvSpPr>
          <p:spPr>
            <a:xfrm>
              <a:off x="9743532" y="4423542"/>
              <a:ext cx="1429305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C9AC18-6F8F-4CAC-A71D-F832DC910868}"/>
                </a:ext>
              </a:extLst>
            </p:cNvPr>
            <p:cNvSpPr/>
            <p:nvPr/>
          </p:nvSpPr>
          <p:spPr>
            <a:xfrm>
              <a:off x="9745386" y="4139340"/>
              <a:ext cx="1421459" cy="216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800"/>
                <a:t>인증번호받기</a:t>
              </a:r>
              <a:endParaRPr lang="ko-KR" altLang="en-US" sz="800" dirty="0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775C86D-B6E5-46C6-953E-A30F1DF76C16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FF8D96A-C2BA-415D-926A-CC753D73CA1C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D11787F-F6E4-4814-A9F9-87143FBEB3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1BEEFA3-DA8F-4F73-9CF1-415077038114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977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91434" y="3965427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pic>
        <p:nvPicPr>
          <p:cNvPr id="7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21187B0-6306-4804-87B8-1753FD1E4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타원 79">
            <a:extLst>
              <a:ext uri="{FF2B5EF4-FFF2-40B4-BE49-F238E27FC236}">
                <a16:creationId xmlns:a16="http://schemas.microsoft.com/office/drawing/2014/main" id="{C938DA02-8A0A-4554-9179-A2FE9E7B8095}"/>
              </a:ext>
            </a:extLst>
          </p:cNvPr>
          <p:cNvSpPr/>
          <p:nvPr/>
        </p:nvSpPr>
        <p:spPr>
          <a:xfrm>
            <a:off x="6652469" y="2163087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B7596E0D-AD10-4809-A0CC-07BDA7C35014}"/>
              </a:ext>
            </a:extLst>
          </p:cNvPr>
          <p:cNvSpPr/>
          <p:nvPr/>
        </p:nvSpPr>
        <p:spPr>
          <a:xfrm rot="18864372">
            <a:off x="6437148" y="2218693"/>
            <a:ext cx="210369" cy="199521"/>
          </a:xfrm>
          <a:prstGeom prst="halfFram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79BE6DC-7A41-43E2-B1CE-4F8581639C6A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39CB927-6939-46CE-A4F4-4A51B2E5867B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1DFC58-2DCD-434D-BD88-A4E5E19393D3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3D5B84-F952-4321-B6C0-7C717BD498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85E3668-E8F9-4378-877E-4489F57B6D06}"/>
              </a:ext>
            </a:extLst>
          </p:cNvPr>
          <p:cNvCxnSpPr>
            <a:cxnSpLocks/>
          </p:cNvCxnSpPr>
          <p:nvPr/>
        </p:nvCxnSpPr>
        <p:spPr>
          <a:xfrm flipV="1">
            <a:off x="5716420" y="2315293"/>
            <a:ext cx="607408" cy="6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7D4EC83-6CC3-49D2-9873-1348BFE5710F}"/>
              </a:ext>
            </a:extLst>
          </p:cNvPr>
          <p:cNvSpPr txBox="1"/>
          <p:nvPr/>
        </p:nvSpPr>
        <p:spPr>
          <a:xfrm>
            <a:off x="6852692" y="2951481"/>
            <a:ext cx="10432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현재 이용중인 </a:t>
            </a:r>
            <a:r>
              <a:rPr lang="ko-KR" altLang="en-US" sz="800" dirty="0" err="1"/>
              <a:t>시터를</a:t>
            </a:r>
            <a:r>
              <a:rPr lang="ko-KR" altLang="en-US" sz="800" dirty="0"/>
              <a:t> 대표로 설정</a:t>
            </a:r>
            <a:endParaRPr lang="en-US" altLang="ko-KR" sz="8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2DB31E-3F07-4DD1-BF0B-33EDDE4EBA70}"/>
              </a:ext>
            </a:extLst>
          </p:cNvPr>
          <p:cNvCxnSpPr>
            <a:cxnSpLocks/>
          </p:cNvCxnSpPr>
          <p:nvPr/>
        </p:nvCxnSpPr>
        <p:spPr>
          <a:xfrm flipV="1">
            <a:off x="6553797" y="2450607"/>
            <a:ext cx="197344" cy="360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2E3723BA-EF8C-43B3-ABEF-A119293C4F03}"/>
              </a:ext>
            </a:extLst>
          </p:cNvPr>
          <p:cNvSpPr txBox="1"/>
          <p:nvPr/>
        </p:nvSpPr>
        <p:spPr>
          <a:xfrm>
            <a:off x="4610510" y="2143441"/>
            <a:ext cx="1082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화살표 버튼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과거 이용했던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리스트 펼치기</a:t>
            </a:r>
            <a:endParaRPr lang="en-US" altLang="ko-KR" sz="8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63BE7C5-82B4-4CFA-A6BA-0BC86A80450A}"/>
              </a:ext>
            </a:extLst>
          </p:cNvPr>
          <p:cNvCxnSpPr>
            <a:cxnSpLocks/>
          </p:cNvCxnSpPr>
          <p:nvPr/>
        </p:nvCxnSpPr>
        <p:spPr>
          <a:xfrm flipH="1" flipV="1">
            <a:off x="6898231" y="2422811"/>
            <a:ext cx="424313" cy="50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A9DF4E-4BE2-434A-B173-8487CB7BD2E9}"/>
              </a:ext>
            </a:extLst>
          </p:cNvPr>
          <p:cNvSpPr/>
          <p:nvPr/>
        </p:nvSpPr>
        <p:spPr>
          <a:xfrm>
            <a:off x="5680472" y="2766724"/>
            <a:ext cx="1043268" cy="90488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EFB7406-C79C-4B48-9381-99BD13C2BC79}"/>
              </a:ext>
            </a:extLst>
          </p:cNvPr>
          <p:cNvSpPr txBox="1"/>
          <p:nvPr/>
        </p:nvSpPr>
        <p:spPr>
          <a:xfrm>
            <a:off x="5651874" y="2780048"/>
            <a:ext cx="1105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/>
              <a:t>클릭시</a:t>
            </a:r>
            <a:r>
              <a:rPr lang="ko-KR" altLang="en-US" sz="800" dirty="0"/>
              <a:t> 나오는 메뉴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채팅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페이지 이동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대표 </a:t>
            </a:r>
            <a:r>
              <a:rPr lang="ko-KR" altLang="en-US" sz="800" dirty="0" err="1"/>
              <a:t>시터</a:t>
            </a:r>
            <a:r>
              <a:rPr lang="ko-KR" altLang="en-US" sz="800" dirty="0"/>
              <a:t> 등록</a:t>
            </a:r>
            <a:endParaRPr lang="en-US" altLang="ko-KR" sz="800" dirty="0"/>
          </a:p>
          <a:p>
            <a:r>
              <a:rPr lang="en-US" altLang="ko-KR" sz="800" dirty="0"/>
              <a:t>-</a:t>
            </a:r>
            <a:r>
              <a:rPr lang="ko-KR" altLang="en-US" sz="800" dirty="0"/>
              <a:t>삭제</a:t>
            </a:r>
            <a:endParaRPr lang="en-US" altLang="ko-KR" sz="800" dirty="0"/>
          </a:p>
          <a:p>
            <a:endParaRPr lang="en-US" altLang="ko-KR" sz="8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DF113075-406C-4CD1-8FBE-4AAD0612D616}"/>
              </a:ext>
            </a:extLst>
          </p:cNvPr>
          <p:cNvSpPr/>
          <p:nvPr/>
        </p:nvSpPr>
        <p:spPr>
          <a:xfrm>
            <a:off x="8854936" y="3968134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D6DF664C-F35A-425A-83B4-E818874F80A6}"/>
              </a:ext>
            </a:extLst>
          </p:cNvPr>
          <p:cNvSpPr/>
          <p:nvPr/>
        </p:nvSpPr>
        <p:spPr>
          <a:xfrm>
            <a:off x="8866850" y="5367097"/>
            <a:ext cx="2410047" cy="3334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8F8B5B96-A4F3-42F6-A66C-E645F4A409C5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FE78A22-2935-4C42-B992-EE85D6EBE630}"/>
              </a:ext>
            </a:extLst>
          </p:cNvPr>
          <p:cNvSpPr/>
          <p:nvPr/>
        </p:nvSpPr>
        <p:spPr>
          <a:xfrm>
            <a:off x="10978784" y="2208052"/>
            <a:ext cx="298113" cy="3076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43DD02-476F-41CB-BF0B-A6AC148F0DA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1363328-D488-4E1C-9830-3EDF9CB3410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FBA135E-89DC-4506-B195-52963BD5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9146FD2-A9B4-4AA4-A31C-FA3205EADB61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086964" y="3212075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186106" y="3427519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164059" y="3427519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25809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2534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251508" y="3506598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D2C8FC-AD15-4EAB-A9CD-99B867703D58}"/>
              </a:ext>
            </a:extLst>
          </p:cNvPr>
          <p:cNvSpPr/>
          <p:nvPr/>
        </p:nvSpPr>
        <p:spPr>
          <a:xfrm>
            <a:off x="67535" y="4922458"/>
            <a:ext cx="1604951" cy="17285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09BCD963-1633-434C-A924-5AE9749A4F88}"/>
              </a:ext>
            </a:extLst>
          </p:cNvPr>
          <p:cNvCxnSpPr>
            <a:cxnSpLocks/>
          </p:cNvCxnSpPr>
          <p:nvPr/>
        </p:nvCxnSpPr>
        <p:spPr>
          <a:xfrm>
            <a:off x="1674099" y="5779607"/>
            <a:ext cx="451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7D7654D-F47C-4C68-95FC-7B00BCE41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5148818"/>
            <a:ext cx="1323318" cy="1218649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29415C-E7E7-40F9-89C2-3D177825A141}"/>
              </a:ext>
            </a:extLst>
          </p:cNvPr>
          <p:cNvSpPr/>
          <p:nvPr/>
        </p:nvSpPr>
        <p:spPr>
          <a:xfrm>
            <a:off x="315735" y="6434832"/>
            <a:ext cx="100668" cy="936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2178A182-EF0A-4A4A-A2EB-393AE07C2F8C}"/>
              </a:ext>
            </a:extLst>
          </p:cNvPr>
          <p:cNvSpPr/>
          <p:nvPr/>
        </p:nvSpPr>
        <p:spPr>
          <a:xfrm>
            <a:off x="865387" y="6434832"/>
            <a:ext cx="100668" cy="9360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F8F2D80-DBF4-4E23-B05A-D0AB8CECCD1B}"/>
              </a:ext>
            </a:extLst>
          </p:cNvPr>
          <p:cNvSpPr txBox="1"/>
          <p:nvPr/>
        </p:nvSpPr>
        <p:spPr>
          <a:xfrm>
            <a:off x="337644" y="6391093"/>
            <a:ext cx="5277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예약가능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C0777D5-5939-4826-A74C-94F41550AF67}"/>
              </a:ext>
            </a:extLst>
          </p:cNvPr>
          <p:cNvSpPr txBox="1"/>
          <p:nvPr/>
        </p:nvSpPr>
        <p:spPr>
          <a:xfrm>
            <a:off x="890867" y="6395016"/>
            <a:ext cx="6168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예약 불가능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4769E3D-6523-4DF5-8E72-7632DE9369CC}"/>
              </a:ext>
            </a:extLst>
          </p:cNvPr>
          <p:cNvSpPr txBox="1"/>
          <p:nvPr/>
        </p:nvSpPr>
        <p:spPr>
          <a:xfrm>
            <a:off x="176306" y="4985924"/>
            <a:ext cx="1323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2020.03</a:t>
            </a:r>
            <a:endParaRPr lang="ko-KR" altLang="en-US" sz="600" dirty="0"/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EEA5D50-0BC8-44FA-953B-AB46AF1F599E}"/>
              </a:ext>
            </a:extLst>
          </p:cNvPr>
          <p:cNvCxnSpPr>
            <a:cxnSpLocks/>
          </p:cNvCxnSpPr>
          <p:nvPr/>
        </p:nvCxnSpPr>
        <p:spPr>
          <a:xfrm>
            <a:off x="1342239" y="5072221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64FBD99C-05F1-4B37-9BAF-9271277F304D}"/>
              </a:ext>
            </a:extLst>
          </p:cNvPr>
          <p:cNvCxnSpPr>
            <a:cxnSpLocks/>
          </p:cNvCxnSpPr>
          <p:nvPr/>
        </p:nvCxnSpPr>
        <p:spPr>
          <a:xfrm flipH="1">
            <a:off x="1082181" y="5076290"/>
            <a:ext cx="18204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DC1C5E9-AA5D-4972-ABBA-256741643A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3D83A6E-DB7D-4847-A555-B1D565FBE66C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E23EC27-E9FE-4815-98D4-D7B28E962E2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61B2FF9-0816-4CAD-A1F2-4A2CED8DE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5A2BCF8D-218D-4043-903E-9370087DEF25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보호자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AC82343-06A2-412F-9B34-F81A352C1A13}"/>
              </a:ext>
            </a:extLst>
          </p:cNvPr>
          <p:cNvSpPr/>
          <p:nvPr/>
        </p:nvSpPr>
        <p:spPr>
          <a:xfrm>
            <a:off x="1856928" y="3796419"/>
            <a:ext cx="2100680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A938E90-A6F5-4315-93DA-5D99B8B9F61D}"/>
              </a:ext>
            </a:extLst>
          </p:cNvPr>
          <p:cNvSpPr/>
          <p:nvPr/>
        </p:nvSpPr>
        <p:spPr>
          <a:xfrm>
            <a:off x="4124261" y="3796419"/>
            <a:ext cx="2335262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6B87434-FE0F-4D18-B7A9-8DD3876717F1}"/>
              </a:ext>
            </a:extLst>
          </p:cNvPr>
          <p:cNvSpPr/>
          <p:nvPr/>
        </p:nvSpPr>
        <p:spPr>
          <a:xfrm>
            <a:off x="1853970" y="5363464"/>
            <a:ext cx="4605553" cy="5450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8FD186-AC06-4C1A-AD61-BBA8F608CE97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5E0C93-678B-4C79-8E34-007769703FB8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812F34-6A39-4313-AD56-EF96AC69F9AE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47C6437-B790-41B0-B3A2-95E1E135564D}"/>
              </a:ext>
            </a:extLst>
          </p:cNvPr>
          <p:cNvSpPr/>
          <p:nvPr/>
        </p:nvSpPr>
        <p:spPr>
          <a:xfrm>
            <a:off x="6012961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D6523C-2CF8-4ED3-8F8E-2B1B49AC59B5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2F284DD-59A0-4E0A-B617-FFA34B58825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A2D65A6-DA93-4F8E-9B8F-5D00C59A3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C32586A-4181-4CB2-BA25-30105AE00C9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3D830B9-234E-4349-9F05-0CB4BA852805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7E1E07-04E3-4DB4-94C6-8C00783EC279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D84D3-24B5-4493-9D96-E0DA9B864B05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46EAB7C-9163-4AB6-9079-7366F37DBB36}"/>
              </a:ext>
            </a:extLst>
          </p:cNvPr>
          <p:cNvSpPr/>
          <p:nvPr/>
        </p:nvSpPr>
        <p:spPr>
          <a:xfrm>
            <a:off x="8890374" y="3613167"/>
            <a:ext cx="1275903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구분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세부 구분</a:t>
            </a:r>
            <a:r>
              <a:rPr lang="en-US" altLang="ko-KR" sz="800" dirty="0">
                <a:solidFill>
                  <a:schemeClr val="tx1"/>
                </a:solidFill>
              </a:rPr>
              <a:t> 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성별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나이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중성화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질병이력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사료 종류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  <a:p>
            <a:r>
              <a:rPr lang="ko-KR" altLang="en-US" sz="800" dirty="0" err="1">
                <a:solidFill>
                  <a:schemeClr val="tx1"/>
                </a:solidFill>
              </a:rPr>
              <a:t>알러지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5D17B78F-1EE8-4FBB-B621-45D1D4313554}"/>
              </a:ext>
            </a:extLst>
          </p:cNvPr>
          <p:cNvSpPr/>
          <p:nvPr/>
        </p:nvSpPr>
        <p:spPr>
          <a:xfrm>
            <a:off x="10235573" y="3621556"/>
            <a:ext cx="992904" cy="14932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특이사항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BB14E57A-561B-4AB8-94E7-44E7E73EE751}"/>
              </a:ext>
            </a:extLst>
          </p:cNvPr>
          <p:cNvSpPr/>
          <p:nvPr/>
        </p:nvSpPr>
        <p:spPr>
          <a:xfrm>
            <a:off x="8899735" y="5164075"/>
            <a:ext cx="2346275" cy="4134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F6BB50E8-9788-433C-A268-AC380C846DCE}"/>
              </a:ext>
            </a:extLst>
          </p:cNvPr>
          <p:cNvSpPr/>
          <p:nvPr/>
        </p:nvSpPr>
        <p:spPr>
          <a:xfrm>
            <a:off x="10793695" y="5615961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프로필 수정</a:t>
            </a:r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07FA6D-53BF-4279-801F-50094F4FED7B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9EAAD9-A7DC-4E3A-A13D-6D8E1BBD615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7FF0E2-8AC3-4718-883F-47EBE2A0252A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90A06F-248D-4821-B351-DF04FE5304B4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28" name="사각형: 위쪽 모서리의 한쪽은 둥글고 다른 한쪽은 잘림 27">
            <a:extLst>
              <a:ext uri="{FF2B5EF4-FFF2-40B4-BE49-F238E27FC236}">
                <a16:creationId xmlns:a16="http://schemas.microsoft.com/office/drawing/2014/main" id="{57215978-EF25-45E4-B9F7-BEB8015A8E0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사각형: 위쪽 모서리의 한쪽은 둥글고 다른 한쪽은 잘림 28">
            <a:extLst>
              <a:ext uri="{FF2B5EF4-FFF2-40B4-BE49-F238E27FC236}">
                <a16:creationId xmlns:a16="http://schemas.microsoft.com/office/drawing/2014/main" id="{A8881954-192A-4DB9-9077-EA99FCBE9541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사각형: 위쪽 모서리의 한쪽은 둥글고 다른 한쪽은 잘림 29">
            <a:extLst>
              <a:ext uri="{FF2B5EF4-FFF2-40B4-BE49-F238E27FC236}">
                <a16:creationId xmlns:a16="http://schemas.microsoft.com/office/drawing/2014/main" id="{FA568854-F8BE-4CF1-86BB-195B7B9EC3E9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사각형: 위쪽 모서리의 한쪽은 둥글고 다른 한쪽은 잘림 30">
            <a:extLst>
              <a:ext uri="{FF2B5EF4-FFF2-40B4-BE49-F238E27FC236}">
                <a16:creationId xmlns:a16="http://schemas.microsoft.com/office/drawing/2014/main" id="{EEB865D7-A24E-47FB-95A6-3BA3B52EA6F5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70D3596-F926-4A5C-BF8D-CB6DBDA1F468}"/>
              </a:ext>
            </a:extLst>
          </p:cNvPr>
          <p:cNvSpPr/>
          <p:nvPr/>
        </p:nvSpPr>
        <p:spPr>
          <a:xfrm>
            <a:off x="10887985" y="5648367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7B3B166-3287-4DAE-8D65-9E1B15BCE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5D4F4B-7E6F-406A-ADAB-241550BDFF8A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77F139-BF8F-480B-8828-C10AE2848943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09C4AD-2534-4251-A3CA-03831F348E7D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B585128-6F1C-4A59-A8DD-12E27B35DEBF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175F9E-F983-4339-B8FC-F82D61A13C08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DF7E0EE-B4F4-4D08-8F58-A31163FC3B9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8A85B0-C48A-4726-A891-102361E80244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4FC6E90-785C-410A-998F-96F08995FD42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EA578E-5395-46E7-B1BA-52D3A5610988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141B44B-A769-4F08-A266-415D2D90B5B9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76A8C1D-D7A0-47D0-AD59-ABC51B076D23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2DABA1-564E-474F-9310-14F3AA0DEFD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575FF99-1B04-4F5A-A956-D0E7AE62E30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425306-293A-4ECC-ABF0-F584DC3E8B67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A41C1-5DF8-476B-B37B-2356F69E641F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54BF56-2729-4A4C-8D22-D1D37A844330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896E24D-048B-47E9-9293-49CCF85965D6}"/>
              </a:ext>
            </a:extLst>
          </p:cNvPr>
          <p:cNvSpPr/>
          <p:nvPr/>
        </p:nvSpPr>
        <p:spPr>
          <a:xfrm>
            <a:off x="2575422" y="2780048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A8166C-CD58-465D-94A1-A7626BCC7344}"/>
              </a:ext>
            </a:extLst>
          </p:cNvPr>
          <p:cNvSpPr txBox="1"/>
          <p:nvPr/>
        </p:nvSpPr>
        <p:spPr>
          <a:xfrm>
            <a:off x="4062676" y="2763270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8ECCF4-3B18-42EA-96B8-CC2EAD020131}"/>
              </a:ext>
            </a:extLst>
          </p:cNvPr>
          <p:cNvSpPr txBox="1"/>
          <p:nvPr/>
        </p:nvSpPr>
        <p:spPr>
          <a:xfrm>
            <a:off x="4086964" y="3013036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CADEDAC-24D2-47B9-A39D-162093AB81C0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EFC76B5-6BCD-42E1-9CB7-1B4C4F79A92B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94122DC-225A-45C3-9F11-89C9493F8B34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0A1560EB-AC2C-4F3F-A00F-023C06CA7D87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6CA0BB0-D53F-444B-BBC5-594E514C7055}"/>
              </a:ext>
            </a:extLst>
          </p:cNvPr>
          <p:cNvSpPr/>
          <p:nvPr/>
        </p:nvSpPr>
        <p:spPr>
          <a:xfrm>
            <a:off x="1944724" y="551611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96AB80-C16D-4ECB-B5EF-CCFE38A92504}"/>
              </a:ext>
            </a:extLst>
          </p:cNvPr>
          <p:cNvSpPr/>
          <p:nvPr/>
        </p:nvSpPr>
        <p:spPr>
          <a:xfrm>
            <a:off x="4495880" y="553105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DBB2FA3-43AA-495C-AD92-32FAABA5A0A1}"/>
              </a:ext>
            </a:extLst>
          </p:cNvPr>
          <p:cNvSpPr/>
          <p:nvPr/>
        </p:nvSpPr>
        <p:spPr>
          <a:xfrm>
            <a:off x="6541468" y="5992060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CE4FBD0-997D-431F-B754-41F38B72C466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94A9A68-34C1-42AA-9860-6632C1ABFB8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0B9D8F0-F532-44B8-B5FF-68ACE9DDC5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20783F25-DAF6-454C-84F6-67E960EDB84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734C25A-DBDD-4185-AF27-312CD505C151}"/>
              </a:ext>
            </a:extLst>
          </p:cNvPr>
          <p:cNvSpPr/>
          <p:nvPr/>
        </p:nvSpPr>
        <p:spPr>
          <a:xfrm>
            <a:off x="8977919" y="2580331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44A8C8-B4A7-45AD-81C0-65F38938D79B}"/>
              </a:ext>
            </a:extLst>
          </p:cNvPr>
          <p:cNvSpPr txBox="1"/>
          <p:nvPr/>
        </p:nvSpPr>
        <p:spPr>
          <a:xfrm>
            <a:off x="10166278" y="267091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8CE433-C66D-4AC8-B248-C1D6BAC53654}"/>
              </a:ext>
            </a:extLst>
          </p:cNvPr>
          <p:cNvSpPr txBox="1"/>
          <p:nvPr/>
        </p:nvSpPr>
        <p:spPr>
          <a:xfrm>
            <a:off x="10202742" y="3005507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7BD71067-E7FB-4841-A96C-9F6A67D37C00}"/>
              </a:ext>
            </a:extLst>
          </p:cNvPr>
          <p:cNvSpPr/>
          <p:nvPr/>
        </p:nvSpPr>
        <p:spPr>
          <a:xfrm>
            <a:off x="8903646" y="3704284"/>
            <a:ext cx="1107672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25F388C-F4E7-48FD-B6D6-C640E945C4D8}"/>
              </a:ext>
            </a:extLst>
          </p:cNvPr>
          <p:cNvSpPr txBox="1"/>
          <p:nvPr/>
        </p:nvSpPr>
        <p:spPr>
          <a:xfrm>
            <a:off x="9026365" y="3751308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BAA71F7-073A-40A2-AA37-17367097F493}"/>
              </a:ext>
            </a:extLst>
          </p:cNvPr>
          <p:cNvCxnSpPr/>
          <p:nvPr/>
        </p:nvCxnSpPr>
        <p:spPr>
          <a:xfrm>
            <a:off x="9457720" y="4014131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8B6A90-2A20-4E3E-9B0C-F470B1265472}"/>
              </a:ext>
            </a:extLst>
          </p:cNvPr>
          <p:cNvSpPr/>
          <p:nvPr/>
        </p:nvSpPr>
        <p:spPr>
          <a:xfrm>
            <a:off x="10135919" y="3702621"/>
            <a:ext cx="1073627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5CFE7C-8B98-4081-92C3-CCE8988BDEC4}"/>
              </a:ext>
            </a:extLst>
          </p:cNvPr>
          <p:cNvSpPr/>
          <p:nvPr/>
        </p:nvSpPr>
        <p:spPr>
          <a:xfrm>
            <a:off x="8903645" y="4955682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BB32C12-6892-4B70-9BA9-A52C1CFE0008}"/>
              </a:ext>
            </a:extLst>
          </p:cNvPr>
          <p:cNvSpPr/>
          <p:nvPr/>
        </p:nvSpPr>
        <p:spPr>
          <a:xfrm>
            <a:off x="8903644" y="5296974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</p:spTree>
    <p:extLst>
      <p:ext uri="{BB962C8B-B14F-4D97-AF65-F5344CB8AC3E}">
        <p14:creationId xmlns:p14="http://schemas.microsoft.com/office/powerpoint/2010/main" val="451012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C93DFD0-C3A2-43AA-8067-35DA7C9B73C4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F550885-A130-43F9-A857-ED1FF44998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B2B00911-8EB2-4120-9ABD-E2CD6122F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A7BC814A-9421-4B53-A979-C39A43061DD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63371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리뷰 등록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8888830" y="3237328"/>
          <a:ext cx="2303141" cy="1936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8888830" y="5249545"/>
          <a:ext cx="2303141" cy="9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리뷰작성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1622454" y="3072495"/>
            <a:ext cx="5717129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리뷰글</a:t>
            </a:r>
            <a:r>
              <a:rPr lang="ko-KR" altLang="en-US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821830" y="2835015"/>
            <a:ext cx="168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60704" y="2595021"/>
            <a:ext cx="217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이용현황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1622454" y="2558207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평점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22453" y="5164953"/>
            <a:ext cx="5717129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888829" y="3500489"/>
            <a:ext cx="2303141" cy="2092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리뷰글</a:t>
            </a:r>
            <a:r>
              <a:rPr lang="ko-KR" altLang="en-US" sz="1200" dirty="0">
                <a:solidFill>
                  <a:schemeClr val="tx1"/>
                </a:solidFill>
              </a:rPr>
              <a:t> 작성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888829" y="3057732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평점 </a:t>
            </a:r>
            <a:r>
              <a:rPr lang="en-US" altLang="ko-KR" sz="1200" dirty="0">
                <a:solidFill>
                  <a:schemeClr val="tx1"/>
                </a:solidFill>
              </a:rPr>
              <a:t>: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888829" y="5590830"/>
            <a:ext cx="2303141" cy="5288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2387285" y="2663238"/>
            <a:ext cx="1857074" cy="318761"/>
            <a:chOff x="2387285" y="2663238"/>
            <a:chExt cx="1857074" cy="318761"/>
          </a:xfrm>
        </p:grpSpPr>
        <p:sp>
          <p:nvSpPr>
            <p:cNvPr id="76" name="포인트가 5개인 별 75"/>
            <p:cNvSpPr/>
            <p:nvPr/>
          </p:nvSpPr>
          <p:spPr>
            <a:xfrm>
              <a:off x="2387285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포인트가 5개인 별 76"/>
            <p:cNvSpPr/>
            <p:nvPr/>
          </p:nvSpPr>
          <p:spPr>
            <a:xfrm>
              <a:off x="2771863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포인트가 5개인 별 77"/>
            <p:cNvSpPr/>
            <p:nvPr/>
          </p:nvSpPr>
          <p:spPr>
            <a:xfrm>
              <a:off x="3156441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포인트가 5개인 별 78"/>
            <p:cNvSpPr/>
            <p:nvPr/>
          </p:nvSpPr>
          <p:spPr>
            <a:xfrm>
              <a:off x="3541019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포인트가 5개인 별 79"/>
            <p:cNvSpPr/>
            <p:nvPr/>
          </p:nvSpPr>
          <p:spPr>
            <a:xfrm>
              <a:off x="3925598" y="2663238"/>
              <a:ext cx="318761" cy="318761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62629" y="3220623"/>
            <a:ext cx="1365090" cy="203040"/>
            <a:chOff x="9462629" y="3220623"/>
            <a:chExt cx="1365090" cy="203040"/>
          </a:xfrm>
        </p:grpSpPr>
        <p:sp>
          <p:nvSpPr>
            <p:cNvPr id="82" name="포인트가 5개인 별 81"/>
            <p:cNvSpPr/>
            <p:nvPr/>
          </p:nvSpPr>
          <p:spPr>
            <a:xfrm>
              <a:off x="946262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포인트가 5개인 별 82"/>
            <p:cNvSpPr/>
            <p:nvPr/>
          </p:nvSpPr>
          <p:spPr>
            <a:xfrm>
              <a:off x="9753142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포인트가 5개인 별 84"/>
            <p:cNvSpPr/>
            <p:nvPr/>
          </p:nvSpPr>
          <p:spPr>
            <a:xfrm>
              <a:off x="10043655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포인트가 5개인 별 85"/>
            <p:cNvSpPr/>
            <p:nvPr/>
          </p:nvSpPr>
          <p:spPr>
            <a:xfrm>
              <a:off x="10334168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포인트가 5개인 별 86"/>
            <p:cNvSpPr/>
            <p:nvPr/>
          </p:nvSpPr>
          <p:spPr>
            <a:xfrm>
              <a:off x="10624679" y="3220623"/>
              <a:ext cx="203040" cy="203040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1AA120C8-38EB-425B-8F12-7C181238C5F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052FBFB-8356-47A8-BB92-6B45B8DE1195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F8B93EEB-1738-4EF5-A637-DE84D5FAB0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AA886B4C-3B6D-4919-A653-144ADB0C7E3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6293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3620" y="2828544"/>
            <a:ext cx="2571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개월 </a:t>
            </a:r>
            <a:r>
              <a:rPr lang="en-US" altLang="ko-KR" sz="1000" dirty="0"/>
              <a:t>| </a:t>
            </a:r>
            <a:r>
              <a:rPr lang="ko-KR" altLang="en-US" sz="1000" dirty="0"/>
              <a:t>선호 </a:t>
            </a:r>
            <a:r>
              <a:rPr lang="ko-KR" altLang="en-US" sz="1000" dirty="0" err="1"/>
              <a:t>시터</a:t>
            </a:r>
            <a:r>
              <a:rPr lang="ko-KR" altLang="en-US" sz="1000" dirty="0"/>
              <a:t> </a:t>
            </a:r>
            <a:r>
              <a:rPr lang="en-US" altLang="ko-KR" sz="1000" dirty="0"/>
              <a:t>| </a:t>
            </a:r>
            <a:r>
              <a:rPr lang="ko-KR" altLang="en-US" sz="1000" dirty="0"/>
              <a:t>전체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223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시터</a:t>
            </a:r>
            <a:r>
              <a:rPr lang="ko-KR" altLang="en-US" dirty="0"/>
              <a:t> 예약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295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이용 서비스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</a:rPr>
                        <a:t> 가격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★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확인중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76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☆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시터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반려동물 종류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마리 수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산책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홈케어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410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채팅하기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총 가격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: $20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8888830" y="3212276"/>
          <a:ext cx="2303142" cy="1776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확인중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이용가격 서비스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산책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$10</a:t>
                      </a: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홈케어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410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 가격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$20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채팅하기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/>
        </p:nvGraphicFramePr>
        <p:xfrm>
          <a:off x="8888830" y="5134844"/>
          <a:ext cx="230314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0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반려동물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시터확인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예약취소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☆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시터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반려동물 종류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마리 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82E2E5B-F4B2-476A-B9DD-FF82A6F459D0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AA9B41E-40BE-49E2-915A-7CA0B8580EED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4F92F362-86BD-4884-A7CC-AE0BA75F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310A039F-A6A3-463F-A47C-A5F93F607E58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9263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반려동물 프로그램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반려동물 프로그램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이용현황</a:t>
            </a:r>
            <a:endParaRPr lang="ko-KR" altLang="en-US" dirty="0"/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5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7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5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88578"/>
          <a:ext cx="2303141" cy="1601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프로그램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1894C26-800E-484F-966C-FCAD123D342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A469EB91-B2C6-482B-BAE7-6B0FE921F4C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9E942282-6DA8-4188-93F8-1924D5FAF3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6C7DAE58-139D-4D04-894F-299E868DECEB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653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44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이용현황 </a:t>
            </a:r>
            <a:r>
              <a:rPr lang="en-US" altLang="ko-KR" dirty="0"/>
              <a:t>– </a:t>
            </a:r>
            <a:r>
              <a:rPr lang="ko-KR" altLang="en-US" dirty="0"/>
              <a:t>장거리 이동 서비스 이용현황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21830" y="2835015"/>
            <a:ext cx="2306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</a:t>
            </a:r>
            <a:r>
              <a:rPr lang="ko-KR" altLang="en-US" dirty="0" err="1"/>
              <a:t>이동서비스</a:t>
            </a:r>
            <a:endParaRPr lang="en-US" altLang="ko-KR" dirty="0"/>
          </a:p>
          <a:p>
            <a:r>
              <a:rPr lang="ko-KR" altLang="en-US" dirty="0" err="1"/>
              <a:t>이용환황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7816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4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36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이용현황</a:t>
            </a:r>
          </a:p>
        </p:txBody>
      </p:sp>
      <p:sp>
        <p:nvSpPr>
          <p:cNvPr id="41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386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156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5926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rgbClr val="A9D18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60703" y="2595021"/>
            <a:ext cx="338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장거리 이동 서비스 이용현황</a:t>
            </a:r>
          </a:p>
        </p:txBody>
      </p:sp>
      <p:grpSp>
        <p:nvGrpSpPr>
          <p:cNvPr id="122" name="그룹 121"/>
          <p:cNvGrpSpPr/>
          <p:nvPr/>
        </p:nvGrpSpPr>
        <p:grpSpPr>
          <a:xfrm>
            <a:off x="5702819" y="2130891"/>
            <a:ext cx="2133974" cy="307830"/>
            <a:chOff x="5702819" y="2130891"/>
            <a:chExt cx="2133974" cy="307830"/>
          </a:xfrm>
        </p:grpSpPr>
        <p:sp>
          <p:nvSpPr>
            <p:cNvPr id="11" name="타원 10"/>
            <p:cNvSpPr/>
            <p:nvPr/>
          </p:nvSpPr>
          <p:spPr>
            <a:xfrm>
              <a:off x="597569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0249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/>
            <p:cNvSpPr/>
            <p:nvPr/>
          </p:nvSpPr>
          <p:spPr>
            <a:xfrm>
              <a:off x="6829289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/>
            <p:cNvSpPr/>
            <p:nvPr/>
          </p:nvSpPr>
          <p:spPr>
            <a:xfrm>
              <a:off x="7256084" y="2130891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갈매기형 수장 11"/>
            <p:cNvSpPr/>
            <p:nvPr/>
          </p:nvSpPr>
          <p:spPr>
            <a:xfrm>
              <a:off x="7682878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갈매기형 수장 66"/>
            <p:cNvSpPr/>
            <p:nvPr/>
          </p:nvSpPr>
          <p:spPr>
            <a:xfrm flipH="1">
              <a:off x="5702819" y="2176856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그룹 120"/>
          <p:cNvGrpSpPr/>
          <p:nvPr/>
        </p:nvGrpSpPr>
        <p:grpSpPr>
          <a:xfrm>
            <a:off x="8899549" y="2484083"/>
            <a:ext cx="2133974" cy="307830"/>
            <a:chOff x="8899549" y="2484083"/>
            <a:chExt cx="2133974" cy="307830"/>
          </a:xfrm>
        </p:grpSpPr>
        <p:sp>
          <p:nvSpPr>
            <p:cNvPr id="115" name="타원 114"/>
            <p:cNvSpPr/>
            <p:nvPr/>
          </p:nvSpPr>
          <p:spPr>
            <a:xfrm>
              <a:off x="917242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59922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/>
            <p:cNvSpPr/>
            <p:nvPr/>
          </p:nvSpPr>
          <p:spPr>
            <a:xfrm>
              <a:off x="10026019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/>
            <p:cNvSpPr/>
            <p:nvPr/>
          </p:nvSpPr>
          <p:spPr>
            <a:xfrm>
              <a:off x="10452814" y="2484083"/>
              <a:ext cx="307830" cy="307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갈매기형 수장 118"/>
            <p:cNvSpPr/>
            <p:nvPr/>
          </p:nvSpPr>
          <p:spPr>
            <a:xfrm>
              <a:off x="10879608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0" name="갈매기형 수장 119"/>
            <p:cNvSpPr/>
            <p:nvPr/>
          </p:nvSpPr>
          <p:spPr>
            <a:xfrm flipH="1">
              <a:off x="8899549" y="2530048"/>
              <a:ext cx="153915" cy="215900"/>
            </a:xfrm>
            <a:prstGeom prst="chevr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1060704" y="3182333"/>
          <a:ext cx="6864096" cy="1579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1514487397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598164199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4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33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2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234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8781691" y="5872294"/>
            <a:ext cx="25110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130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8655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347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036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320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99732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562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0815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382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004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87109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2662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7937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281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8888831" y="3550478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신청취소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4" name="표 103"/>
          <p:cNvGraphicFramePr>
            <a:graphicFrameLocks noGrp="1"/>
          </p:cNvGraphicFramePr>
          <p:nvPr/>
        </p:nvGraphicFramePr>
        <p:xfrm>
          <a:off x="8888831" y="4642674"/>
          <a:ext cx="2303142" cy="884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6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출발지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도착지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전달방식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74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E622E5C-7936-4E6E-8920-DA6C0DD8B7F3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882A87E-8E28-4ED3-8244-E222ED275142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DF77279B-19BC-4E4B-958E-7F7CA4A7B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96A3CC5-5606-4BB0-8B6E-69F26C98092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44484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목록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301577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401846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996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3999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33999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800266" y="4496708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5800265" y="5499397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355519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4358208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784899" y="2574053"/>
            <a:ext cx="2511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4773706"/>
            <a:ext cx="1925446" cy="1002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 목록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9005300" y="5776395"/>
            <a:ext cx="1925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4611E7-BEAD-4389-8E6A-AF815AB383EE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DBB9D35-DDFA-46DC-9D51-77F10F6AD17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6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5C61E7A9-0512-4DB8-AB51-543630EA3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D9CC767-3B62-49B8-8FEC-99E4702BC9F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82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반려동물 프로그램 상세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반려동물과 좀 더 친해질 수 있는 프로그램들을 소개합니다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반려동물 프로그램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2719040"/>
            <a:ext cx="1925446" cy="2404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15311" y="2642716"/>
            <a:ext cx="6961578" cy="3430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91070"/>
            <a:ext cx="1925446" cy="2982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2827929"/>
            <a:ext cx="6748669" cy="2631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프로그램명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1117755" y="3220384"/>
            <a:ext cx="6756689" cy="2767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프로그램내용</a:t>
            </a:r>
            <a:endParaRPr lang="ko-KR" altLang="en-US" sz="12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239622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87933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170866-8600-4D91-AAE9-F7ACE6FDC6E7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FA48168-A71A-4DA4-BBFC-D8D14C9F8BB0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DAE81D6-B059-4980-AF30-F87BEA16E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F8D74C2-F86A-4537-A8A4-98F7174168D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1990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소개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005301" y="3042204"/>
            <a:ext cx="1925446" cy="3031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서비스 소개문</a:t>
            </a:r>
            <a:endParaRPr lang="ko-KR" altLang="en-US" sz="16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4184587" y="5637940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715557" y="5726936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580540"/>
            <a:ext cx="2476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당신의 소중한 반려동물을 안전하게 이동시켜 드립니다</a:t>
            </a:r>
            <a:r>
              <a:rPr lang="en-US" altLang="ko-KR" sz="1200"/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EEB8D3-5E6C-4D0A-A69D-D621EB3B94B1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D9C1F7F-FA4C-44F1-96D4-BA158D744C57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0B2FB492-0E14-4B16-B559-F1FF86BEB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0D292E0-A3B8-4E81-8198-50A9739DD8EA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0005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66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장거리이동 서비스 신청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999665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2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876405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당신의 소중한 반려동물을 안전하게 이동시켜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784900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장거리이동 서비스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99665" y="2719040"/>
            <a:ext cx="6874779" cy="3354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2563322" y="2871440"/>
            <a:ext cx="3523688" cy="2855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5" y="3023840"/>
            <a:ext cx="178198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04220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459835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47820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출발지</a:t>
            </a:r>
            <a:endParaRPr lang="ko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 flipH="1">
            <a:off x="5147616" y="3169856"/>
            <a:ext cx="3184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5466082" y="3073309"/>
            <a:ext cx="1241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클릭 시 캘린더 호출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3895830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39141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6" y="4331825"/>
            <a:ext cx="2159343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/>
              <a:t>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350190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95518" y="4350189"/>
            <a:ext cx="288691" cy="2628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524867" y="4767819"/>
            <a:ext cx="1781982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86587" y="4786184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018158" y="4778667"/>
            <a:ext cx="288691" cy="281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▼</a:t>
            </a:r>
            <a:endParaRPr lang="ko-KR" altLang="en-US" sz="12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3991166" y="526666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19791" y="2643809"/>
            <a:ext cx="2476110" cy="36066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6" y="2923152"/>
            <a:ext cx="2358911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19791" y="2646153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날짜선택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3478200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201201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출발지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039793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3775695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도착지</a:t>
            </a:r>
            <a:endParaRPr lang="ko-KR" altLang="en-US" sz="12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4623857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------</a:t>
            </a:r>
            <a:r>
              <a:rPr lang="ko-KR" altLang="en-US" sz="1200"/>
              <a:t>동물을 선택해주세요</a:t>
            </a:r>
            <a:r>
              <a:rPr lang="en-US" altLang="ko-KR" sz="1200"/>
              <a:t>------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3501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펫선택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8869567" y="5192888"/>
            <a:ext cx="2358910" cy="292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공항에서 직접전달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8869566" y="4915889"/>
            <a:ext cx="838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전달방식</a:t>
            </a:r>
            <a:endParaRPr lang="ko-KR" altLang="en-US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9822824" y="5828545"/>
            <a:ext cx="504934" cy="262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신청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EF35D4-49B2-4EC7-8FE3-395245841CE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BE05C7C-2074-4552-83B7-AB5AD829BC08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9FEB8E8-A5F0-4B67-B397-75ECB0717C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90C3B66-A390-4EE0-AF53-66DD01D48B7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2242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ko-KR" altLang="en-US" dirty="0"/>
              <a:t>공지사항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7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2020/02/04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공지사항 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1" cy="27224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02/04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7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A6AD37-2D08-49C4-A67F-927767F73C48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33FCA11-EBAF-4F0D-9150-36BF94E7D9F6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870145BD-E7E6-4D0B-8A16-812D8CB8D4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4EEA01B-3EA5-47B0-87DB-309D37807CB2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762193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1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FAQ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1060704" y="3182333"/>
          <a:ext cx="6864096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8888830" y="3182333"/>
          <a:ext cx="2322000" cy="2916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자주 묻는 질문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5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3" name="위로 굽은 화살표 42"/>
          <p:cNvSpPr/>
          <p:nvPr/>
        </p:nvSpPr>
        <p:spPr>
          <a:xfrm rot="16200000" flipH="1" flipV="1">
            <a:off x="1516464" y="4263995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위로 굽은 화살표 43"/>
          <p:cNvSpPr/>
          <p:nvPr/>
        </p:nvSpPr>
        <p:spPr>
          <a:xfrm rot="16200000" flipH="1" flipV="1">
            <a:off x="9104866" y="43452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6F0-A112-4AFB-A971-1AA61E5693AB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2D324B8-1528-4CD6-AC56-3D8A89D87D8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2C35E266-DA94-489D-8924-76852279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A81532F-FBE5-4142-A679-19F1F73FFB37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4832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79506"/>
              </p:ext>
            </p:extLst>
          </p:nvPr>
        </p:nvGraphicFramePr>
        <p:xfrm>
          <a:off x="1060704" y="3182333"/>
          <a:ext cx="6864096" cy="2430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답변상태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02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답변완료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질문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118100" y="5802495"/>
            <a:ext cx="1651508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제목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작성자 </a:t>
            </a:r>
            <a:r>
              <a:rPr lang="en-US" altLang="ko-KR" sz="1000" dirty="0">
                <a:solidFill>
                  <a:schemeClr val="tx1"/>
                </a:solidFill>
              </a:rPr>
              <a:t>| </a:t>
            </a:r>
            <a:r>
              <a:rPr lang="ko-KR" altLang="en-US" sz="10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89600" y="5802495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05535"/>
              </p:ext>
            </p:extLst>
          </p:nvPr>
        </p:nvGraphicFramePr>
        <p:xfrm>
          <a:off x="8888830" y="3182333"/>
          <a:ext cx="2321999" cy="259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미완료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답변 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질문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10473214" y="5911331"/>
            <a:ext cx="737616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037320" y="5911331"/>
            <a:ext cx="1390292" cy="217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제목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작성자 </a:t>
            </a:r>
            <a:r>
              <a:rPr lang="en-US" altLang="ko-KR" sz="800" dirty="0">
                <a:solidFill>
                  <a:schemeClr val="tx1"/>
                </a:solidFill>
              </a:rPr>
              <a:t>| </a:t>
            </a:r>
            <a:r>
              <a:rPr lang="ko-KR" altLang="en-US" sz="800" dirty="0">
                <a:solidFill>
                  <a:schemeClr val="tx1"/>
                </a:solidFill>
              </a:rPr>
              <a:t>내용 검색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6" name="위로 굽은 화살표 5"/>
          <p:cNvSpPr/>
          <p:nvPr/>
        </p:nvSpPr>
        <p:spPr>
          <a:xfrm rot="16200000" flipH="1" flipV="1">
            <a:off x="1503764" y="4745084"/>
            <a:ext cx="191409" cy="164653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위로 굽은 화살표 47"/>
          <p:cNvSpPr/>
          <p:nvPr/>
        </p:nvSpPr>
        <p:spPr>
          <a:xfrm rot="16200000" flipH="1" flipV="1">
            <a:off x="9130266" y="4865938"/>
            <a:ext cx="117174" cy="100795"/>
          </a:xfrm>
          <a:prstGeom prst="bentUpArrow">
            <a:avLst>
              <a:gd name="adj1" fmla="val 11206"/>
              <a:gd name="adj2" fmla="val 25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B478C4-6E8A-4FFE-8336-4287010F6AE2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5FF19D1-83DB-4C3F-BB2C-F8CEC4A426E3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E9733438-E709-4AFA-8727-91B489239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ECB3DAD-A333-4518-BB87-058225218C46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15755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 </a:t>
            </a:r>
            <a:r>
              <a:rPr lang="en-US" altLang="ko-KR" dirty="0"/>
              <a:t>– </a:t>
            </a:r>
            <a:r>
              <a:rPr lang="en-US" altLang="ko-KR" dirty="0" err="1"/>
              <a:t>QnA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60705" y="3726814"/>
            <a:ext cx="6854570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질문내용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60704" y="3196632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060704" y="5572195"/>
            <a:ext cx="6854570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888831" y="3726814"/>
            <a:ext cx="2321999" cy="1845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질문내용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888830" y="3196632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제목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88830" y="5572195"/>
            <a:ext cx="2321999" cy="53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39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1060704" y="2182536"/>
            <a:ext cx="192544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060704" y="2682800"/>
          <a:ext cx="6864096" cy="376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79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888830" y="2754031"/>
          <a:ext cx="2322000" cy="304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공지사항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FAQ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dirty="0" err="1">
                          <a:solidFill>
                            <a:schemeClr val="tx1"/>
                          </a:solidFill>
                        </a:rPr>
                        <a:t>QnA</a:t>
                      </a:r>
                      <a:endParaRPr lang="ko-KR" altLang="en-US" sz="11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8898383" y="2272782"/>
            <a:ext cx="1058417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고객센터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989139" y="2283042"/>
            <a:ext cx="5264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반가운 고객님께 도움을 드립니다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D7A013-5C90-4B08-BE02-054F90E7D0C9}"/>
              </a:ext>
            </a:extLst>
          </p:cNvPr>
          <p:cNvSpPr txBox="1"/>
          <p:nvPr/>
        </p:nvSpPr>
        <p:spPr>
          <a:xfrm>
            <a:off x="5268286" y="1845578"/>
            <a:ext cx="1870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로그아웃   회원가입   마이페이지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FC3B010-323F-4EA5-8A25-9923605CADAA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08FEFD4-5967-4F74-8637-F8C25BB8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89ECC6A-1C50-4A1D-A4DB-6DA54D32ED8E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7782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6703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46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179869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26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꺾인 연결선 69"/>
          <p:cNvCxnSpPr>
            <a:stCxn id="41" idx="3"/>
            <a:endCxn id="28" idx="1"/>
          </p:cNvCxnSpPr>
          <p:nvPr/>
        </p:nvCxnSpPr>
        <p:spPr>
          <a:xfrm flipV="1">
            <a:off x="8536268" y="3469996"/>
            <a:ext cx="929941" cy="19349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48" idx="3"/>
            <a:endCxn id="41" idx="1"/>
          </p:cNvCxnSpPr>
          <p:nvPr/>
        </p:nvCxnSpPr>
        <p:spPr>
          <a:xfrm>
            <a:off x="2643110" y="5404918"/>
            <a:ext cx="44718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46" idx="3"/>
            <a:endCxn id="51" idx="1"/>
          </p:cNvCxnSpPr>
          <p:nvPr/>
        </p:nvCxnSpPr>
        <p:spPr>
          <a:xfrm>
            <a:off x="2554882" y="6082745"/>
            <a:ext cx="61763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15" idx="3"/>
            <a:endCxn id="26" idx="1"/>
          </p:cNvCxnSpPr>
          <p:nvPr/>
        </p:nvCxnSpPr>
        <p:spPr>
          <a:xfrm>
            <a:off x="1669682" y="1277178"/>
            <a:ext cx="177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3" idx="3"/>
            <a:endCxn id="8" idx="1"/>
          </p:cNvCxnSpPr>
          <p:nvPr/>
        </p:nvCxnSpPr>
        <p:spPr>
          <a:xfrm>
            <a:off x="6806648" y="1257299"/>
            <a:ext cx="3637330" cy="1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24" idx="2"/>
            <a:endCxn id="44" idx="0"/>
          </p:cNvCxnSpPr>
          <p:nvPr/>
        </p:nvCxnSpPr>
        <p:spPr>
          <a:xfrm>
            <a:off x="1759043" y="2544417"/>
            <a:ext cx="359" cy="129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4" idx="3"/>
            <a:endCxn id="25" idx="1"/>
          </p:cNvCxnSpPr>
          <p:nvPr/>
        </p:nvCxnSpPr>
        <p:spPr>
          <a:xfrm flipV="1">
            <a:off x="2709465" y="2345634"/>
            <a:ext cx="6516970" cy="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85352" y="1063486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메인페이지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43978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ID/PW </a:t>
            </a:r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찾기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784143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로그인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094491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회원가입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48386" y="1083365"/>
            <a:ext cx="142129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관리자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734717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반려동물 프로그램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848586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회원관리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6385017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장거리이동 서비스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808621" y="215679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고객센터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9226435" y="2151821"/>
            <a:ext cx="1900844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시터검색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440082" y="1083365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사이트관리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9466209" y="2714002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검색 결과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9466209" y="3276183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상세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466209" y="383836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채팅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9466209" y="4400547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결제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884757" y="5211105"/>
            <a:ext cx="179157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이용중인 서비스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114972" y="465171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리뷰작성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7114972" y="521110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시터리스트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048754" y="271835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2">
                    <a:lumMod val="50000"/>
                  </a:schemeClr>
                </a:solidFill>
              </a:rPr>
              <a:t>FAQ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48754" y="327991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개별 문의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048754" y="3841471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공지사항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742266" y="5888932"/>
            <a:ext cx="1812616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마이페이지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986571" y="5888933"/>
            <a:ext cx="16620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보호자 프로필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742266" y="5211105"/>
            <a:ext cx="19008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참여중인 프로그램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986571" y="5211107"/>
            <a:ext cx="180157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예약 리스트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857301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시터 프로필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8731218" y="5888933"/>
            <a:ext cx="1682305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회원탈퇴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6624791" y="2719594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소개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624791" y="3282396"/>
            <a:ext cx="1421296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서비스 신청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801417" y="2717109"/>
            <a:ext cx="1767444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리스트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3884856" y="3282396"/>
            <a:ext cx="1594370" cy="3876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</a:rPr>
              <a:t>프로그램 신청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6441635" y="1451112"/>
            <a:ext cx="9848" cy="705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25" idx="2"/>
            <a:endCxn id="27" idx="0"/>
          </p:cNvCxnSpPr>
          <p:nvPr/>
        </p:nvCxnSpPr>
        <p:spPr>
          <a:xfrm>
            <a:off x="10176857" y="2539447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27" idx="2"/>
            <a:endCxn id="28" idx="0"/>
          </p:cNvCxnSpPr>
          <p:nvPr/>
        </p:nvCxnSpPr>
        <p:spPr>
          <a:xfrm>
            <a:off x="10176857" y="3101628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28" idx="2"/>
            <a:endCxn id="31" idx="0"/>
          </p:cNvCxnSpPr>
          <p:nvPr/>
        </p:nvCxnSpPr>
        <p:spPr>
          <a:xfrm>
            <a:off x="10176857" y="3663809"/>
            <a:ext cx="0" cy="174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31" idx="2"/>
            <a:endCxn id="33" idx="0"/>
          </p:cNvCxnSpPr>
          <p:nvPr/>
        </p:nvCxnSpPr>
        <p:spPr>
          <a:xfrm>
            <a:off x="10176857" y="4225990"/>
            <a:ext cx="0" cy="174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6" idx="2"/>
            <a:endCxn id="54" idx="0"/>
          </p:cNvCxnSpPr>
          <p:nvPr/>
        </p:nvCxnSpPr>
        <p:spPr>
          <a:xfrm>
            <a:off x="4685139" y="2539447"/>
            <a:ext cx="0" cy="17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54" idx="2"/>
            <a:endCxn id="55" idx="0"/>
          </p:cNvCxnSpPr>
          <p:nvPr/>
        </p:nvCxnSpPr>
        <p:spPr>
          <a:xfrm flipH="1">
            <a:off x="4682041" y="3104735"/>
            <a:ext cx="3098" cy="177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22" idx="2"/>
            <a:endCxn id="52" idx="0"/>
          </p:cNvCxnSpPr>
          <p:nvPr/>
        </p:nvCxnSpPr>
        <p:spPr>
          <a:xfrm>
            <a:off x="7335439" y="2544417"/>
            <a:ext cx="0" cy="175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2" idx="2"/>
            <a:endCxn id="53" idx="0"/>
          </p:cNvCxnSpPr>
          <p:nvPr/>
        </p:nvCxnSpPr>
        <p:spPr>
          <a:xfrm>
            <a:off x="7335439" y="3107220"/>
            <a:ext cx="0" cy="175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26" idx="2"/>
            <a:endCxn id="24" idx="0"/>
          </p:cNvCxnSpPr>
          <p:nvPr/>
        </p:nvCxnSpPr>
        <p:spPr>
          <a:xfrm rot="5400000">
            <a:off x="2611987" y="618048"/>
            <a:ext cx="685800" cy="239168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26" idx="2"/>
            <a:endCxn id="22" idx="0"/>
          </p:cNvCxnSpPr>
          <p:nvPr/>
        </p:nvCxnSpPr>
        <p:spPr>
          <a:xfrm rot="16200000" flipH="1">
            <a:off x="5400184" y="221536"/>
            <a:ext cx="685800" cy="31847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26" idx="2"/>
            <a:endCxn id="16" idx="0"/>
          </p:cNvCxnSpPr>
          <p:nvPr/>
        </p:nvCxnSpPr>
        <p:spPr>
          <a:xfrm rot="16200000" flipH="1">
            <a:off x="4077519" y="1544201"/>
            <a:ext cx="680830" cy="53440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884757" y="5888933"/>
            <a:ext cx="1791575" cy="387626"/>
          </a:xfrm>
          <a:prstGeom prst="rect">
            <a:avLst/>
          </a:prstGeom>
          <a:solidFill>
            <a:srgbClr val="FFD8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2">
                    <a:lumMod val="75000"/>
                  </a:schemeClr>
                </a:solidFill>
              </a:rPr>
              <a:t>이용현황</a:t>
            </a:r>
          </a:p>
        </p:txBody>
      </p:sp>
      <p:cxnSp>
        <p:nvCxnSpPr>
          <p:cNvPr id="19" name="직선 연결선 18"/>
          <p:cNvCxnSpPr>
            <a:stCxn id="65" idx="0"/>
            <a:endCxn id="37" idx="2"/>
          </p:cNvCxnSpPr>
          <p:nvPr/>
        </p:nvCxnSpPr>
        <p:spPr>
          <a:xfrm flipV="1">
            <a:off x="3780545" y="5598731"/>
            <a:ext cx="0" cy="290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55" idx="2"/>
            <a:endCxn id="48" idx="0"/>
          </p:cNvCxnSpPr>
          <p:nvPr/>
        </p:nvCxnSpPr>
        <p:spPr>
          <a:xfrm rot="5400000">
            <a:off x="2416824" y="2945887"/>
            <a:ext cx="1541083" cy="2989353"/>
          </a:xfrm>
          <a:prstGeom prst="bentConnector3">
            <a:avLst>
              <a:gd name="adj1" fmla="val 46775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53" idx="2"/>
            <a:endCxn id="37" idx="0"/>
          </p:cNvCxnSpPr>
          <p:nvPr/>
        </p:nvCxnSpPr>
        <p:spPr>
          <a:xfrm rot="5400000">
            <a:off x="4787451" y="2663116"/>
            <a:ext cx="1541083" cy="35548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3" idx="1"/>
            <a:endCxn id="49" idx="0"/>
          </p:cNvCxnSpPr>
          <p:nvPr/>
        </p:nvCxnSpPr>
        <p:spPr>
          <a:xfrm rot="10800000" flipV="1">
            <a:off x="5887359" y="4594359"/>
            <a:ext cx="3578851" cy="616747"/>
          </a:xfrm>
          <a:prstGeom prst="bentConnector2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41" idx="3"/>
            <a:endCxn id="31" idx="1"/>
          </p:cNvCxnSpPr>
          <p:nvPr/>
        </p:nvCxnSpPr>
        <p:spPr>
          <a:xfrm flipV="1">
            <a:off x="8536268" y="4032177"/>
            <a:ext cx="929941" cy="13727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41" idx="0"/>
            <a:endCxn id="38" idx="2"/>
          </p:cNvCxnSpPr>
          <p:nvPr/>
        </p:nvCxnSpPr>
        <p:spPr>
          <a:xfrm flipV="1">
            <a:off x="7825620" y="5039342"/>
            <a:ext cx="0" cy="171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280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61208" y="1807269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2680158" y="2427243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7F2B669B-643A-4F27-A52A-D38CC65BC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EB07960-F27F-4C1C-82F9-B133F5EC3C9A}"/>
              </a:ext>
            </a:extLst>
          </p:cNvPr>
          <p:cNvCxnSpPr>
            <a:cxnSpLocks/>
          </p:cNvCxnSpPr>
          <p:nvPr/>
        </p:nvCxnSpPr>
        <p:spPr>
          <a:xfrm>
            <a:off x="2682329" y="265252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A682A90-9FA7-4A8C-A316-E5A16292E5B4}"/>
              </a:ext>
            </a:extLst>
          </p:cNvPr>
          <p:cNvCxnSpPr>
            <a:cxnSpLocks/>
          </p:cNvCxnSpPr>
          <p:nvPr/>
        </p:nvCxnSpPr>
        <p:spPr>
          <a:xfrm>
            <a:off x="2682329" y="2676790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E5A7733-9671-498A-8D69-F089C99F1E0D}"/>
              </a:ext>
            </a:extLst>
          </p:cNvPr>
          <p:cNvCxnSpPr>
            <a:cxnSpLocks/>
          </p:cNvCxnSpPr>
          <p:nvPr/>
        </p:nvCxnSpPr>
        <p:spPr>
          <a:xfrm>
            <a:off x="2680158" y="2398384"/>
            <a:ext cx="327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pic>
        <p:nvPicPr>
          <p:cNvPr id="63" name="Picture 2" descr="C:\Users\507-09\Downloads\제목을 입력해주세요._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9570182" y="1848541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91CF621E-1E3D-4AE9-AF4C-A001099261C2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BDDDC99-97F7-4DE7-8A80-468EA9D8EE09}"/>
              </a:ext>
            </a:extLst>
          </p:cNvPr>
          <p:cNvCxnSpPr>
            <a:cxnSpLocks/>
          </p:cNvCxnSpPr>
          <p:nvPr/>
        </p:nvCxnSpPr>
        <p:spPr>
          <a:xfrm>
            <a:off x="2642531" y="2037233"/>
            <a:ext cx="43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2" descr="C:\Users\507-09\Downloads\제목을 입력해주세요._1.png">
            <a:extLst>
              <a:ext uri="{FF2B5EF4-FFF2-40B4-BE49-F238E27FC236}">
                <a16:creationId xmlns:a16="http://schemas.microsoft.com/office/drawing/2014/main" id="{C499B0A9-1E48-4F2D-8D98-78B94AD34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8" r="20844"/>
          <a:stretch/>
        </p:blipFill>
        <p:spPr bwMode="auto">
          <a:xfrm>
            <a:off x="1707655" y="1807269"/>
            <a:ext cx="94043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A5C6923-20E0-4ED9-B6F7-C5D68314D96D}"/>
              </a:ext>
            </a:extLst>
          </p:cNvPr>
          <p:cNvSpPr txBox="1"/>
          <p:nvPr/>
        </p:nvSpPr>
        <p:spPr>
          <a:xfrm>
            <a:off x="2594925" y="18334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562552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1681</Words>
  <Application>Microsoft Office PowerPoint</Application>
  <PresentationFormat>와이드스크린</PresentationFormat>
  <Paragraphs>907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김찬준</cp:lastModifiedBy>
  <cp:revision>33</cp:revision>
  <dcterms:created xsi:type="dcterms:W3CDTF">2020-02-03T12:27:32Z</dcterms:created>
  <dcterms:modified xsi:type="dcterms:W3CDTF">2020-02-05T14:23:39Z</dcterms:modified>
</cp:coreProperties>
</file>