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7" r:id="rId5"/>
    <p:sldId id="288" r:id="rId6"/>
    <p:sldId id="284" r:id="rId7"/>
    <p:sldId id="286" r:id="rId8"/>
    <p:sldId id="285" r:id="rId9"/>
    <p:sldId id="290" r:id="rId10"/>
    <p:sldId id="289" r:id="rId11"/>
    <p:sldId id="292" r:id="rId12"/>
    <p:sldId id="293" r:id="rId13"/>
    <p:sldId id="294" r:id="rId14"/>
    <p:sldId id="295" r:id="rId15"/>
    <p:sldId id="296" r:id="rId16"/>
    <p:sldId id="297" r:id="rId17"/>
    <p:sldId id="291" r:id="rId18"/>
    <p:sldId id="28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xmlns="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xmlns="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xmlns="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xmlns="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xmlns="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xmlns="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xmlns="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xmlns="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xmlns="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xmlns="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xmlns="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xmlns="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xmlns="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xmlns="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xmlns="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xmlns="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xmlns="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xmlns="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xmlns="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xmlns="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xmlns="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xmlns="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xmlns="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xmlns="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xmlns="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xmlns="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xmlns="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xmlns="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xmlns="" id="{ABF0A11D-D064-411D-BBBB-1B062FD7D715}"/>
              </a:ext>
            </a:extLst>
          </p:cNvPr>
          <p:cNvCxnSpPr>
            <a:cxnSpLocks/>
          </p:cNvCxnSpPr>
          <p:nvPr/>
        </p:nvCxnSpPr>
        <p:spPr>
          <a:xfrm>
            <a:off x="8880683" y="2997709"/>
            <a:ext cx="2319435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xmlns="" id="{61976F42-28D9-4748-9CC9-0B281BD5857B}"/>
              </a:ext>
            </a:extLst>
          </p:cNvPr>
          <p:cNvGrpSpPr/>
          <p:nvPr/>
        </p:nvGrpSpPr>
        <p:grpSpPr>
          <a:xfrm>
            <a:off x="8897925" y="2748316"/>
            <a:ext cx="1670380" cy="215444"/>
            <a:chOff x="8952168" y="2748316"/>
            <a:chExt cx="1670380" cy="215444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9078812E-5175-4B83-8E15-D641B59364B8}"/>
                </a:ext>
              </a:extLst>
            </p:cNvPr>
            <p:cNvSpPr txBox="1"/>
            <p:nvPr/>
          </p:nvSpPr>
          <p:spPr>
            <a:xfrm>
              <a:off x="9096168" y="2748316"/>
              <a:ext cx="15263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아래 항목에 전체동의 합니다</a:t>
              </a: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xmlns="" id="{CA5ABBC3-9B95-40AA-AF4E-6FEB47085AD2}"/>
                </a:ext>
              </a:extLst>
            </p:cNvPr>
            <p:cNvGrpSpPr/>
            <p:nvPr/>
          </p:nvGrpSpPr>
          <p:grpSpPr>
            <a:xfrm>
              <a:off x="8952168" y="2786919"/>
              <a:ext cx="144000" cy="144000"/>
              <a:chOff x="5291091" y="577049"/>
              <a:chExt cx="182712" cy="182712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xmlns="" id="{22E7067D-4D7C-4AF9-9AEF-3358C6DBE673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xmlns="" id="{271C2873-2E36-4377-ABFC-65FED26648A4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126" name="직선 연결선 125">
                  <a:extLst>
                    <a:ext uri="{FF2B5EF4-FFF2-40B4-BE49-F238E27FC236}">
                      <a16:creationId xmlns:a16="http://schemas.microsoft.com/office/drawing/2014/main" xmlns="" id="{3D2575FC-D420-4E72-9A39-A694A4A16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>
                  <a:extLst>
                    <a:ext uri="{FF2B5EF4-FFF2-40B4-BE49-F238E27FC236}">
                      <a16:creationId xmlns:a16="http://schemas.microsoft.com/office/drawing/2014/main" xmlns="" id="{3D5A5A46-5197-412D-8111-ED38092A6D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xmlns="" id="{4107EDA6-328B-4A2E-A873-0517D2762C98}"/>
              </a:ext>
            </a:extLst>
          </p:cNvPr>
          <p:cNvGrpSpPr/>
          <p:nvPr/>
        </p:nvGrpSpPr>
        <p:grpSpPr>
          <a:xfrm>
            <a:off x="8897925" y="3069626"/>
            <a:ext cx="1883579" cy="215444"/>
            <a:chOff x="8952168" y="3067514"/>
            <a:chExt cx="1883579" cy="21544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93B6EF57-564B-4EF5-B506-C5B3EAE7EB76}"/>
                </a:ext>
              </a:extLst>
            </p:cNvPr>
            <p:cNvSpPr txBox="1"/>
            <p:nvPr/>
          </p:nvSpPr>
          <p:spPr>
            <a:xfrm>
              <a:off x="9096168" y="3067514"/>
              <a:ext cx="17395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본인은 만 </a:t>
              </a:r>
              <a:r>
                <a:rPr lang="en-US" altLang="ko-KR" sz="800" dirty="0"/>
                <a:t>14</a:t>
              </a:r>
              <a:r>
                <a:rPr lang="ko-KR" altLang="en-US" sz="800" dirty="0"/>
                <a:t>세 이상입니다 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필수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xmlns="" id="{6D9D0EFC-9698-4E89-B062-B2BA3FF01D8D}"/>
                </a:ext>
              </a:extLst>
            </p:cNvPr>
            <p:cNvGrpSpPr/>
            <p:nvPr/>
          </p:nvGrpSpPr>
          <p:grpSpPr>
            <a:xfrm>
              <a:off x="8952168" y="3103236"/>
              <a:ext cx="144000" cy="144000"/>
              <a:chOff x="5291091" y="577049"/>
              <a:chExt cx="182712" cy="182712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xmlns="" id="{92AEF1EA-6BAE-40A0-8356-0E853F1849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xmlns="" id="{C5D5F2FB-2446-452F-963C-7D0C595C1CE4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122" name="직선 연결선 121">
                  <a:extLst>
                    <a:ext uri="{FF2B5EF4-FFF2-40B4-BE49-F238E27FC236}">
                      <a16:creationId xmlns:a16="http://schemas.microsoft.com/office/drawing/2014/main" xmlns="" id="{8E365C35-341A-46B0-BF33-BB3E5DFDF5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>
                  <a:extLst>
                    <a:ext uri="{FF2B5EF4-FFF2-40B4-BE49-F238E27FC236}">
                      <a16:creationId xmlns:a16="http://schemas.microsoft.com/office/drawing/2014/main" xmlns="" id="{375584B1-3AEC-4356-88A2-5B18F3E311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xmlns="" id="{D6DC41D0-51FF-48A3-809C-39B2E88C743E}"/>
              </a:ext>
            </a:extLst>
          </p:cNvPr>
          <p:cNvGrpSpPr/>
          <p:nvPr/>
        </p:nvGrpSpPr>
        <p:grpSpPr>
          <a:xfrm>
            <a:off x="8897925" y="3390936"/>
            <a:ext cx="1938081" cy="215444"/>
            <a:chOff x="8952168" y="3397400"/>
            <a:chExt cx="1938081" cy="21544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21D9ED40-40D5-4948-B988-B2624171BEDF}"/>
                </a:ext>
              </a:extLst>
            </p:cNvPr>
            <p:cNvSpPr txBox="1"/>
            <p:nvPr/>
          </p:nvSpPr>
          <p:spPr>
            <a:xfrm>
              <a:off x="9096168" y="3397400"/>
              <a:ext cx="17940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서비스 이용약관 동의 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보기</a:t>
              </a:r>
              <a:r>
                <a:rPr lang="en-US" altLang="ko-KR" sz="800" dirty="0"/>
                <a:t>) (</a:t>
              </a:r>
              <a:r>
                <a:rPr lang="ko-KR" altLang="en-US" sz="800" dirty="0"/>
                <a:t>필수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xmlns="" id="{609D0711-8CC5-42A1-98AE-8F4BA8217E20}"/>
                </a:ext>
              </a:extLst>
            </p:cNvPr>
            <p:cNvGrpSpPr/>
            <p:nvPr/>
          </p:nvGrpSpPr>
          <p:grpSpPr>
            <a:xfrm>
              <a:off x="8952168" y="3433122"/>
              <a:ext cx="144000" cy="144000"/>
              <a:chOff x="5291091" y="577049"/>
              <a:chExt cx="182712" cy="182712"/>
            </a:xfrm>
          </p:grpSpPr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xmlns="" id="{A8A5ACFE-5512-4405-BA44-B13C4522B729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xmlns="" id="{ABB7634A-16BC-4E0B-9791-E912A6C3C56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xmlns="" id="{09ACE1D2-43D8-4B72-A7D6-75FB8DA4F2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xmlns="" id="{3FB3387F-FB52-42C8-98F1-CF6684B07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xmlns="" id="{FDE7491C-6AF5-4880-93DB-1E998A4089D3}"/>
              </a:ext>
            </a:extLst>
          </p:cNvPr>
          <p:cNvGrpSpPr/>
          <p:nvPr/>
        </p:nvGrpSpPr>
        <p:grpSpPr>
          <a:xfrm>
            <a:off x="8897925" y="3712246"/>
            <a:ext cx="2077543" cy="215444"/>
            <a:chOff x="8952168" y="3725230"/>
            <a:chExt cx="2077543" cy="215444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39C82F22-7703-433A-B8BD-C6E222318967}"/>
                </a:ext>
              </a:extLst>
            </p:cNvPr>
            <p:cNvSpPr txBox="1"/>
            <p:nvPr/>
          </p:nvSpPr>
          <p:spPr>
            <a:xfrm>
              <a:off x="9096168" y="3725230"/>
              <a:ext cx="19335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개인정보 수집 이용 동의 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보기</a:t>
              </a:r>
              <a:r>
                <a:rPr lang="en-US" altLang="ko-KR" sz="800" dirty="0"/>
                <a:t>) (</a:t>
              </a:r>
              <a:r>
                <a:rPr lang="ko-KR" altLang="en-US" sz="800" dirty="0"/>
                <a:t>필수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xmlns="" id="{BF1851D4-BE48-4C62-8B48-B850714D235E}"/>
                </a:ext>
              </a:extLst>
            </p:cNvPr>
            <p:cNvGrpSpPr/>
            <p:nvPr/>
          </p:nvGrpSpPr>
          <p:grpSpPr>
            <a:xfrm>
              <a:off x="8952168" y="3760952"/>
              <a:ext cx="144000" cy="144000"/>
              <a:chOff x="5291091" y="577049"/>
              <a:chExt cx="182712" cy="182712"/>
            </a:xfrm>
          </p:grpSpPr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xmlns="" id="{43A98BC2-387E-41A9-A3A5-7B85D6342AB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xmlns="" id="{4BF72E20-014F-4F6B-940A-9783D4178909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xmlns="" id="{5167DB2E-510E-425D-B42C-F141B0841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>
                  <a:extLst>
                    <a:ext uri="{FF2B5EF4-FFF2-40B4-BE49-F238E27FC236}">
                      <a16:creationId xmlns:a16="http://schemas.microsoft.com/office/drawing/2014/main" xmlns="" id="{72901E6E-29FB-48D6-8ABD-C8E10A72AD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xmlns="" id="{67ECA2EF-6511-4E60-866E-845755EB3760}"/>
              </a:ext>
            </a:extLst>
          </p:cNvPr>
          <p:cNvGrpSpPr/>
          <p:nvPr/>
        </p:nvGrpSpPr>
        <p:grpSpPr>
          <a:xfrm>
            <a:off x="8897925" y="4033556"/>
            <a:ext cx="2451042" cy="215444"/>
            <a:chOff x="8952168" y="4030378"/>
            <a:chExt cx="2451042" cy="215444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42A349C8-FC04-45CA-BD8D-67EBB42B08F7}"/>
                </a:ext>
              </a:extLst>
            </p:cNvPr>
            <p:cNvSpPr txBox="1"/>
            <p:nvPr/>
          </p:nvSpPr>
          <p:spPr>
            <a:xfrm>
              <a:off x="9096168" y="4030378"/>
              <a:ext cx="2307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안전보상지원 프로그램약관 동의 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보기</a:t>
              </a:r>
              <a:r>
                <a:rPr lang="en-US" altLang="ko-KR" sz="800" dirty="0"/>
                <a:t>) (</a:t>
              </a:r>
              <a:r>
                <a:rPr lang="ko-KR" altLang="en-US" sz="800" dirty="0"/>
                <a:t>필수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xmlns="" id="{1B626189-9D35-40B2-82EC-9C2E130C02D0}"/>
                </a:ext>
              </a:extLst>
            </p:cNvPr>
            <p:cNvGrpSpPr/>
            <p:nvPr/>
          </p:nvGrpSpPr>
          <p:grpSpPr>
            <a:xfrm>
              <a:off x="8952168" y="4066100"/>
              <a:ext cx="144000" cy="144000"/>
              <a:chOff x="5291091" y="577049"/>
              <a:chExt cx="182712" cy="182712"/>
            </a:xfrm>
          </p:grpSpPr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xmlns="" id="{CB9B5A06-82DE-4302-B8EE-10526806BA58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xmlns="" id="{45188AF3-A8AB-411D-A332-B7154D4E09AD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xmlns="" id="{76491FCB-5A1E-4067-967A-5343BB2B49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xmlns="" id="{39363924-F233-41E2-8B94-3B22A6B5A2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xmlns="" id="{98F091DF-5A98-43BF-A33E-ED8833A90A88}"/>
              </a:ext>
            </a:extLst>
          </p:cNvPr>
          <p:cNvGrpSpPr/>
          <p:nvPr/>
        </p:nvGrpSpPr>
        <p:grpSpPr>
          <a:xfrm>
            <a:off x="8897925" y="4354866"/>
            <a:ext cx="2348450" cy="215444"/>
            <a:chOff x="8952168" y="4339996"/>
            <a:chExt cx="2348450" cy="21544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389EF2DD-2EDD-4452-B50F-128C0BAA3B17}"/>
                </a:ext>
              </a:extLst>
            </p:cNvPr>
            <p:cNvSpPr txBox="1"/>
            <p:nvPr/>
          </p:nvSpPr>
          <p:spPr>
            <a:xfrm>
              <a:off x="9096168" y="4339996"/>
              <a:ext cx="22044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위치기반서비스 이용약관 동의 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보기</a:t>
              </a:r>
              <a:r>
                <a:rPr lang="en-US" altLang="ko-KR" sz="800" dirty="0"/>
                <a:t>) (</a:t>
              </a:r>
              <a:r>
                <a:rPr lang="ko-KR" altLang="en-US" sz="800" dirty="0"/>
                <a:t>필수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xmlns="" id="{10EE9F56-D7F5-411E-9D18-98AFF66EF19B}"/>
                </a:ext>
              </a:extLst>
            </p:cNvPr>
            <p:cNvGrpSpPr/>
            <p:nvPr/>
          </p:nvGrpSpPr>
          <p:grpSpPr>
            <a:xfrm>
              <a:off x="8952168" y="4375718"/>
              <a:ext cx="144000" cy="144000"/>
              <a:chOff x="5291091" y="577049"/>
              <a:chExt cx="182712" cy="182712"/>
            </a:xfrm>
          </p:grpSpPr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xmlns="" id="{00615255-91F6-4C4E-ABB1-B45375E5933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xmlns="" id="{6CB0789B-1BCE-416D-B4BC-A8E1FE9C7F17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106" name="직선 연결선 105">
                  <a:extLst>
                    <a:ext uri="{FF2B5EF4-FFF2-40B4-BE49-F238E27FC236}">
                      <a16:creationId xmlns:a16="http://schemas.microsoft.com/office/drawing/2014/main" xmlns="" id="{D2A0F505-D3B0-4F01-8E53-0CA68C085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xmlns="" id="{04214CDF-BF48-41D7-AC98-2FEABD16D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xmlns="" id="{0E739F4A-256C-42D9-9240-588E6E085D2F}"/>
              </a:ext>
            </a:extLst>
          </p:cNvPr>
          <p:cNvGrpSpPr/>
          <p:nvPr/>
        </p:nvGrpSpPr>
        <p:grpSpPr>
          <a:xfrm>
            <a:off x="8897925" y="4676177"/>
            <a:ext cx="2152883" cy="215444"/>
            <a:chOff x="8952168" y="4676177"/>
            <a:chExt cx="2152883" cy="215444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E9AFE078-D381-47A8-A426-4DC1C33E882D}"/>
                </a:ext>
              </a:extLst>
            </p:cNvPr>
            <p:cNvSpPr txBox="1"/>
            <p:nvPr/>
          </p:nvSpPr>
          <p:spPr>
            <a:xfrm>
              <a:off x="9096168" y="4676177"/>
              <a:ext cx="20088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이벤트 및 마케팅 정보 수신 동의 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선택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xmlns="" id="{C154AFCF-490E-479A-BE62-6474B5DDAB99}"/>
                </a:ext>
              </a:extLst>
            </p:cNvPr>
            <p:cNvGrpSpPr/>
            <p:nvPr/>
          </p:nvGrpSpPr>
          <p:grpSpPr>
            <a:xfrm>
              <a:off x="8952168" y="4711899"/>
              <a:ext cx="144000" cy="144000"/>
              <a:chOff x="5291091" y="577049"/>
              <a:chExt cx="182712" cy="182712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xmlns="" id="{BB291A8C-104B-4DCF-9961-288D9FEB750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xmlns="" id="{679299CF-FEE8-40F8-A5F4-509FA1BCC4E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xmlns="" id="{D783EA1F-E81B-4614-8AF5-BC4E9CAA7F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xmlns="" id="{4F12B213-C445-41A8-A0FE-A8D4F8FBAD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59C31F9-8FBF-4B3C-97B1-93C678100905}"/>
              </a:ext>
            </a:extLst>
          </p:cNvPr>
          <p:cNvSpPr/>
          <p:nvPr/>
        </p:nvSpPr>
        <p:spPr>
          <a:xfrm>
            <a:off x="9390060" y="5155721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</p:spTree>
    <p:extLst>
      <p:ext uri="{BB962C8B-B14F-4D97-AF65-F5344CB8AC3E}">
        <p14:creationId xmlns:p14="http://schemas.microsoft.com/office/powerpoint/2010/main" val="451956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4CD91FC-E3FD-43AE-A028-584FD09DDAA2}"/>
              </a:ext>
            </a:extLst>
          </p:cNvPr>
          <p:cNvSpPr/>
          <p:nvPr/>
        </p:nvSpPr>
        <p:spPr>
          <a:xfrm>
            <a:off x="2392639" y="265083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DE80802-B074-4295-B601-3A4FF472B89F}"/>
              </a:ext>
            </a:extLst>
          </p:cNvPr>
          <p:cNvSpPr/>
          <p:nvPr/>
        </p:nvSpPr>
        <p:spPr>
          <a:xfrm>
            <a:off x="5854617" y="3088616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943A15B-62B9-4053-B656-83394F5EDBA1}"/>
              </a:ext>
            </a:extLst>
          </p:cNvPr>
          <p:cNvSpPr/>
          <p:nvPr/>
        </p:nvSpPr>
        <p:spPr>
          <a:xfrm>
            <a:off x="2392639" y="3093405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817A5C8-8FDD-43DD-A1C9-CC8F5DE4A3A1}"/>
              </a:ext>
            </a:extLst>
          </p:cNvPr>
          <p:cNvSpPr txBox="1"/>
          <p:nvPr/>
        </p:nvSpPr>
        <p:spPr>
          <a:xfrm>
            <a:off x="1672639" y="265083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97A34A8-FE73-4AFB-89DD-C92996D2EE29}"/>
              </a:ext>
            </a:extLst>
          </p:cNvPr>
          <p:cNvSpPr txBox="1"/>
          <p:nvPr/>
        </p:nvSpPr>
        <p:spPr>
          <a:xfrm>
            <a:off x="1489828" y="3093405"/>
            <a:ext cx="902811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비밀번호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74A134C-B34D-4C26-9734-B6B78AF259B6}"/>
              </a:ext>
            </a:extLst>
          </p:cNvPr>
          <p:cNvSpPr txBox="1"/>
          <p:nvPr/>
        </p:nvSpPr>
        <p:spPr>
          <a:xfrm>
            <a:off x="4586674" y="3088616"/>
            <a:ext cx="1261884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비밀번호확인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0DF9C70-B68B-4DA2-AB8A-EC57BB8AD627}"/>
              </a:ext>
            </a:extLst>
          </p:cNvPr>
          <p:cNvSpPr txBox="1"/>
          <p:nvPr/>
        </p:nvSpPr>
        <p:spPr>
          <a:xfrm>
            <a:off x="1842841" y="3538006"/>
            <a:ext cx="543739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8ECFD99-D8C0-49D0-AA0C-94171191C0F3}"/>
              </a:ext>
            </a:extLst>
          </p:cNvPr>
          <p:cNvSpPr txBox="1"/>
          <p:nvPr/>
        </p:nvSpPr>
        <p:spPr>
          <a:xfrm>
            <a:off x="1304232" y="398646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2AA3484-F9DA-46BB-B48F-D8FDCACBAC90}"/>
              </a:ext>
            </a:extLst>
          </p:cNvPr>
          <p:cNvSpPr txBox="1"/>
          <p:nvPr/>
        </p:nvSpPr>
        <p:spPr>
          <a:xfrm>
            <a:off x="1483769" y="4879603"/>
            <a:ext cx="902811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우편번호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F40129B-326C-4EF1-AF63-AB2069804B88}"/>
              </a:ext>
            </a:extLst>
          </p:cNvPr>
          <p:cNvSpPr txBox="1"/>
          <p:nvPr/>
        </p:nvSpPr>
        <p:spPr>
          <a:xfrm>
            <a:off x="1483769" y="5322634"/>
            <a:ext cx="902811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기본주소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1D7CD39-7ADB-45EB-B6DD-23BEB7FA5C18}"/>
              </a:ext>
            </a:extLst>
          </p:cNvPr>
          <p:cNvSpPr txBox="1"/>
          <p:nvPr/>
        </p:nvSpPr>
        <p:spPr>
          <a:xfrm>
            <a:off x="4945746" y="5322634"/>
            <a:ext cx="902811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상세주소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87A31C1-035F-4CF7-96F9-E1BC2B0B650B}"/>
              </a:ext>
            </a:extLst>
          </p:cNvPr>
          <p:cNvSpPr txBox="1"/>
          <p:nvPr/>
        </p:nvSpPr>
        <p:spPr>
          <a:xfrm>
            <a:off x="1663305" y="4431062"/>
            <a:ext cx="723275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이메일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EB80500-12F4-4311-B319-4C1EAA3BD103}"/>
              </a:ext>
            </a:extLst>
          </p:cNvPr>
          <p:cNvSpPr/>
          <p:nvPr/>
        </p:nvSpPr>
        <p:spPr>
          <a:xfrm>
            <a:off x="2392639" y="3538006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7315F80-8718-457F-B744-4E353FA59E67}"/>
              </a:ext>
            </a:extLst>
          </p:cNvPr>
          <p:cNvSpPr/>
          <p:nvPr/>
        </p:nvSpPr>
        <p:spPr>
          <a:xfrm>
            <a:off x="2392639" y="397619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833314C-A24C-406D-96D2-BC5F95FAE097}"/>
              </a:ext>
            </a:extLst>
          </p:cNvPr>
          <p:cNvSpPr txBox="1"/>
          <p:nvPr/>
        </p:nvSpPr>
        <p:spPr>
          <a:xfrm>
            <a:off x="4945747" y="39864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인증번호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8363E480-A50E-4F72-B7FA-4FC9993C2283}"/>
              </a:ext>
            </a:extLst>
          </p:cNvPr>
          <p:cNvSpPr/>
          <p:nvPr/>
        </p:nvSpPr>
        <p:spPr>
          <a:xfrm>
            <a:off x="5854617" y="397619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5AA7C614-B70C-4D6E-BF23-1A84B29D34D6}"/>
              </a:ext>
            </a:extLst>
          </p:cNvPr>
          <p:cNvSpPr/>
          <p:nvPr/>
        </p:nvSpPr>
        <p:spPr>
          <a:xfrm>
            <a:off x="2392639" y="4428688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883AD506-326D-4F71-AACF-3763C0617637}"/>
              </a:ext>
            </a:extLst>
          </p:cNvPr>
          <p:cNvSpPr/>
          <p:nvPr/>
        </p:nvSpPr>
        <p:spPr>
          <a:xfrm>
            <a:off x="2392639" y="487328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DB72D3A7-1AA8-4FD9-B62C-E7A6223925ED}"/>
              </a:ext>
            </a:extLst>
          </p:cNvPr>
          <p:cNvSpPr/>
          <p:nvPr/>
        </p:nvSpPr>
        <p:spPr>
          <a:xfrm>
            <a:off x="2392639" y="5326085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2A6EDB8B-7CC5-4535-8EE9-38F4593390A8}"/>
              </a:ext>
            </a:extLst>
          </p:cNvPr>
          <p:cNvSpPr/>
          <p:nvPr/>
        </p:nvSpPr>
        <p:spPr>
          <a:xfrm>
            <a:off x="5848557" y="5326085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305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896099" y="2390862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F426FE91-7B60-4B39-82A1-B19FB5624371}"/>
              </a:ext>
            </a:extLst>
          </p:cNvPr>
          <p:cNvCxnSpPr>
            <a:cxnSpLocks/>
          </p:cNvCxnSpPr>
          <p:nvPr/>
        </p:nvCxnSpPr>
        <p:spPr>
          <a:xfrm>
            <a:off x="897497" y="267748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프로그램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C4C2EBB-7518-4233-967E-85BE1B77DCBB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C30647D-27F8-4A70-B89B-EE3FF6946400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F1734FCF-A892-42EC-BAAC-E35AFBD3558F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29802ADF-D8C0-4311-A75E-8A007AEFD69E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5C358EA-2C02-4EE8-B355-6D8AF775F6A6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F5D061B-46C2-4A90-88EC-99BDC6C829BA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A473AB7-E482-4B36-A467-BC6D9E5C96CF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C9473260-43E6-47DE-B4E1-1445C83FF299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BCFA1A58-6C19-4112-B791-4BDC49AABDF4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D02E21F4-BED2-4F9F-A4C5-F93D78659E2C}"/>
              </a:ext>
            </a:extLst>
          </p:cNvPr>
          <p:cNvSpPr txBox="1"/>
          <p:nvPr/>
        </p:nvSpPr>
        <p:spPr>
          <a:xfrm>
            <a:off x="4203946" y="18451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6199ADD6-4500-4CC8-ACF7-38FFCECDA854}"/>
              </a:ext>
            </a:extLst>
          </p:cNvPr>
          <p:cNvSpPr/>
          <p:nvPr/>
        </p:nvSpPr>
        <p:spPr>
          <a:xfrm>
            <a:off x="4044343" y="184519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10ADA31-1823-4E2F-B19C-9DF082DE9B5C}"/>
              </a:ext>
            </a:extLst>
          </p:cNvPr>
          <p:cNvSpPr txBox="1"/>
          <p:nvPr/>
        </p:nvSpPr>
        <p:spPr>
          <a:xfrm>
            <a:off x="4203946" y="18451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28EAE90E-16BD-4338-B838-36E62A30452E}"/>
              </a:ext>
            </a:extLst>
          </p:cNvPr>
          <p:cNvSpPr/>
          <p:nvPr/>
        </p:nvSpPr>
        <p:spPr>
          <a:xfrm>
            <a:off x="4044343" y="184519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xmlns="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98A2FD93-BE86-4F4D-809C-063803DCE9FC}"/>
              </a:ext>
            </a:extLst>
          </p:cNvPr>
          <p:cNvSpPr/>
          <p:nvPr/>
        </p:nvSpPr>
        <p:spPr>
          <a:xfrm>
            <a:off x="2432809" y="2595490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645F825-78A7-42B7-ADCA-C5F5EEB737A2}"/>
              </a:ext>
            </a:extLst>
          </p:cNvPr>
          <p:cNvSpPr txBox="1"/>
          <p:nvPr/>
        </p:nvSpPr>
        <p:spPr>
          <a:xfrm>
            <a:off x="4431792" y="2805215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FBAAA9D-A85E-4B65-BB8F-AA366B8AFFC8}"/>
              </a:ext>
            </a:extLst>
          </p:cNvPr>
          <p:cNvSpPr txBox="1"/>
          <p:nvPr/>
        </p:nvSpPr>
        <p:spPr>
          <a:xfrm>
            <a:off x="4456080" y="3054981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77612" y="3682767"/>
            <a:ext cx="5261420" cy="242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A747285-BE69-42E1-B955-0EF11FAA7617}"/>
              </a:ext>
            </a:extLst>
          </p:cNvPr>
          <p:cNvSpPr txBox="1"/>
          <p:nvPr/>
        </p:nvSpPr>
        <p:spPr>
          <a:xfrm>
            <a:off x="2348918" y="3800487"/>
            <a:ext cx="20232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구분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ko-KR" altLang="en-US" sz="1200" dirty="0"/>
              <a:t>세부 구분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ko-KR" altLang="en-US" sz="1200" dirty="0"/>
              <a:t>성별 </a:t>
            </a:r>
            <a:r>
              <a:rPr lang="en-US" altLang="ko-KR" sz="1200" dirty="0"/>
              <a:t>: </a:t>
            </a:r>
          </a:p>
          <a:p>
            <a:endParaRPr lang="en-US" altLang="ko-KR" sz="1200" dirty="0"/>
          </a:p>
          <a:p>
            <a:r>
              <a:rPr lang="ko-KR" altLang="en-US" sz="1200" dirty="0"/>
              <a:t>나이 </a:t>
            </a:r>
            <a:r>
              <a:rPr lang="en-US" altLang="ko-KR" sz="1200" dirty="0"/>
              <a:t>: </a:t>
            </a:r>
          </a:p>
          <a:p>
            <a:endParaRPr lang="en-US" altLang="ko-KR" sz="1200" dirty="0"/>
          </a:p>
          <a:p>
            <a:r>
              <a:rPr lang="ko-KR" altLang="en-US" sz="1200" dirty="0"/>
              <a:t>중성화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ko-KR" altLang="en-US" sz="1200" dirty="0"/>
              <a:t>질병이력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183CDA1-DC38-4916-96B9-A22BDA7A703F}"/>
              </a:ext>
            </a:extLst>
          </p:cNvPr>
          <p:cNvSpPr txBox="1"/>
          <p:nvPr/>
        </p:nvSpPr>
        <p:spPr>
          <a:xfrm>
            <a:off x="4693367" y="3800487"/>
            <a:ext cx="20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특이사항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758136" y="4053335"/>
            <a:ext cx="1917074" cy="1949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ED3E580F-CE22-4673-86DD-05DB36E23034}"/>
              </a:ext>
            </a:extLst>
          </p:cNvPr>
          <p:cNvSpPr/>
          <p:nvPr/>
        </p:nvSpPr>
        <p:spPr>
          <a:xfrm>
            <a:off x="6501468" y="2183148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33107F64-EDE9-4E47-9242-F8A468C24118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5A842A4B-8B39-44DE-9CEA-9515737356B2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8A353617-6EF7-4BE0-876E-B7682AC7D0FB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EA075739-BD3A-4494-8CFA-FDCD68AFA1A6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xmlns="" id="{AABF26A7-B7C8-4FC9-9E35-E2603954F772}"/>
              </a:ext>
            </a:extLst>
          </p:cNvPr>
          <p:cNvSpPr/>
          <p:nvPr/>
        </p:nvSpPr>
        <p:spPr>
          <a:xfrm>
            <a:off x="10880551" y="2223150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6B455F2D-8402-4934-8521-A397F4FEB5A2}"/>
              </a:ext>
            </a:extLst>
          </p:cNvPr>
          <p:cNvSpPr txBox="1"/>
          <p:nvPr/>
        </p:nvSpPr>
        <p:spPr>
          <a:xfrm>
            <a:off x="8828711" y="3974234"/>
            <a:ext cx="75070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구분 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/>
              <a:t>세부 구분 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/>
              <a:t>성별 </a:t>
            </a:r>
            <a:r>
              <a:rPr lang="en-US" altLang="ko-KR" sz="800" dirty="0"/>
              <a:t>: </a:t>
            </a:r>
          </a:p>
          <a:p>
            <a:endParaRPr lang="en-US" altLang="ko-KR" sz="800" dirty="0"/>
          </a:p>
          <a:p>
            <a:r>
              <a:rPr lang="ko-KR" altLang="en-US" sz="800" dirty="0"/>
              <a:t>나이 </a:t>
            </a:r>
            <a:r>
              <a:rPr lang="en-US" altLang="ko-KR" sz="800" dirty="0"/>
              <a:t>: </a:t>
            </a:r>
          </a:p>
          <a:p>
            <a:endParaRPr lang="en-US" altLang="ko-KR" sz="800" dirty="0"/>
          </a:p>
          <a:p>
            <a:r>
              <a:rPr lang="ko-KR" altLang="en-US" sz="800" dirty="0"/>
              <a:t>중성화 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/>
              <a:t>질병이력 </a:t>
            </a:r>
            <a:r>
              <a:rPr lang="en-US" altLang="ko-KR" sz="800" dirty="0"/>
              <a:t>: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66B55ED5-3A6C-483A-8E88-FA48A5C77ECB}"/>
              </a:ext>
            </a:extLst>
          </p:cNvPr>
          <p:cNvSpPr txBox="1"/>
          <p:nvPr/>
        </p:nvSpPr>
        <p:spPr>
          <a:xfrm>
            <a:off x="10082343" y="3949792"/>
            <a:ext cx="20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특이사항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83680" y="4226221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533214" y="329440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</p:spTree>
    <p:extLst>
      <p:ext uri="{BB962C8B-B14F-4D97-AF65-F5344CB8AC3E}">
        <p14:creationId xmlns:p14="http://schemas.microsoft.com/office/powerpoint/2010/main" val="2955908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10ADA31-1823-4E2F-B19C-9DF082DE9B5C}"/>
              </a:ext>
            </a:extLst>
          </p:cNvPr>
          <p:cNvSpPr txBox="1"/>
          <p:nvPr/>
        </p:nvSpPr>
        <p:spPr>
          <a:xfrm>
            <a:off x="4203946" y="18451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28EAE90E-16BD-4338-B838-36E62A30452E}"/>
              </a:ext>
            </a:extLst>
          </p:cNvPr>
          <p:cNvSpPr/>
          <p:nvPr/>
        </p:nvSpPr>
        <p:spPr>
          <a:xfrm>
            <a:off x="4044343" y="184519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432809" y="2595490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431792" y="2553545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456080" y="2803311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0C3980E-9E81-449C-80C6-5CFA814C4207}"/>
              </a:ext>
            </a:extLst>
          </p:cNvPr>
          <p:cNvSpPr txBox="1"/>
          <p:nvPr/>
        </p:nvSpPr>
        <p:spPr>
          <a:xfrm>
            <a:off x="4456080" y="3002350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555222" y="321779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26E7F048-57D6-49E1-A724-391EC9C7FA0B}"/>
              </a:ext>
            </a:extLst>
          </p:cNvPr>
          <p:cNvSpPr/>
          <p:nvPr/>
        </p:nvSpPr>
        <p:spPr>
          <a:xfrm>
            <a:off x="5533175" y="321779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76143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75676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76143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75676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xmlns="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xmlns="" id="{FD4FB6EE-19D0-4752-BC60-DB3FC2CC2D1C}"/>
              </a:ext>
            </a:extLst>
          </p:cNvPr>
          <p:cNvSpPr/>
          <p:nvPr/>
        </p:nvSpPr>
        <p:spPr>
          <a:xfrm>
            <a:off x="6501468" y="2183148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xmlns="" id="{2B74C848-B46B-4E53-920C-266B738CAC60}"/>
              </a:ext>
            </a:extLst>
          </p:cNvPr>
          <p:cNvSpPr/>
          <p:nvPr/>
        </p:nvSpPr>
        <p:spPr>
          <a:xfrm>
            <a:off x="5620624" y="329687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381DDE0-7DF8-4677-B600-1CC245F65AC5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21576798-99C7-4D5E-A71A-21C2FCBC10A5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D99B9B96-CD8D-4C0D-A26D-7B04DAF50A6D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404C273-60E7-4604-B5DF-9E448516670A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F02950FA-B9A6-4D10-A148-BBA6062EC79A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C39FEEDC-6320-4585-9D08-995881D2426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D236EEC-BF95-4CC7-9BA4-FAD60ACD7184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xmlns="" id="{43E8EF26-B566-40E2-AD5F-B3BAFBDE6E56}"/>
              </a:ext>
            </a:extLst>
          </p:cNvPr>
          <p:cNvSpPr/>
          <p:nvPr/>
        </p:nvSpPr>
        <p:spPr>
          <a:xfrm>
            <a:off x="10880551" y="2223150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F2AD47CD-0CF6-4795-9D8A-ED3B91FDA2A1}"/>
              </a:ext>
            </a:extLst>
          </p:cNvPr>
          <p:cNvSpPr txBox="1"/>
          <p:nvPr/>
        </p:nvSpPr>
        <p:spPr>
          <a:xfrm>
            <a:off x="10180405" y="3090209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362696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10ADA31-1823-4E2F-B19C-9DF082DE9B5C}"/>
              </a:ext>
            </a:extLst>
          </p:cNvPr>
          <p:cNvSpPr txBox="1"/>
          <p:nvPr/>
        </p:nvSpPr>
        <p:spPr>
          <a:xfrm>
            <a:off x="4203946" y="18451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28EAE90E-16BD-4338-B838-36E62A30452E}"/>
              </a:ext>
            </a:extLst>
          </p:cNvPr>
          <p:cNvSpPr/>
          <p:nvPr/>
        </p:nvSpPr>
        <p:spPr>
          <a:xfrm>
            <a:off x="4044343" y="184519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xmlns="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292006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10ADA31-1823-4E2F-B19C-9DF082DE9B5C}"/>
              </a:ext>
            </a:extLst>
          </p:cNvPr>
          <p:cNvSpPr txBox="1"/>
          <p:nvPr/>
        </p:nvSpPr>
        <p:spPr>
          <a:xfrm>
            <a:off x="4203946" y="18451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28EAE90E-16BD-4338-B838-36E62A30452E}"/>
              </a:ext>
            </a:extLst>
          </p:cNvPr>
          <p:cNvSpPr/>
          <p:nvPr/>
        </p:nvSpPr>
        <p:spPr>
          <a:xfrm>
            <a:off x="4044343" y="184519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xmlns="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3827525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267885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반려동물과 함께 사는 가구 비율이 꾸준히 증가함으로 새로운 가구 형태로 자리 잡고 있으며</a:t>
              </a:r>
              <a:r>
                <a:rPr lang="en-US" altLang="ko-KR" dirty="0"/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</a:t>
              </a:r>
              <a:r>
                <a:rPr lang="ko-KR" altLang="en-US" dirty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반려동물이 집에 혼자 있는 시간은 평균 </a:t>
              </a:r>
              <a:r>
                <a:rPr lang="en-US" altLang="ko-KR" dirty="0"/>
                <a:t>5</a:t>
              </a:r>
              <a:r>
                <a:rPr lang="ko-KR" altLang="en-US" dirty="0"/>
                <a:t>시간으로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11</a:t>
              </a:r>
              <a:r>
                <a:rPr lang="ko-KR" altLang="en-US" dirty="0"/>
                <a:t>시간 이상 혼자 지내는 경우도 </a:t>
              </a:r>
              <a:r>
                <a:rPr lang="en-US" altLang="ko-KR" dirty="0"/>
                <a:t>6.8%</a:t>
              </a:r>
              <a:r>
                <a:rPr lang="ko-KR" altLang="en-US" dirty="0"/>
                <a:t>에 달한다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</a:t>
              </a:r>
              <a:r>
                <a:rPr lang="ko-KR" altLang="en-US" dirty="0" err="1"/>
                <a:t>반려인들을</a:t>
              </a:r>
              <a:r>
                <a:rPr lang="ko-KR" altLang="en-US" dirty="0"/>
                <a:t>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382860"/>
            <a:ext cx="10800000" cy="48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55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408060"/>
            <a:ext cx="10800000" cy="47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67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479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E97AB81-FBB8-4FA0-BD52-8838D884D98C}"/>
              </a:ext>
            </a:extLst>
          </p:cNvPr>
          <p:cNvSpPr txBox="1"/>
          <p:nvPr/>
        </p:nvSpPr>
        <p:spPr>
          <a:xfrm>
            <a:off x="2696406" y="3211905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아이디 찾기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7C27A0E-090D-4FBF-B216-C5B281DE25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0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879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506</Words>
  <Application>Microsoft Office PowerPoint</Application>
  <PresentationFormat>와이드스크린</PresentationFormat>
  <Paragraphs>242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游ゴシック</vt:lpstr>
      <vt:lpstr>맑은 고딕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507-15</cp:lastModifiedBy>
  <cp:revision>43</cp:revision>
  <dcterms:created xsi:type="dcterms:W3CDTF">2020-02-03T12:27:32Z</dcterms:created>
  <dcterms:modified xsi:type="dcterms:W3CDTF">2020-02-05T00:48:39Z</dcterms:modified>
</cp:coreProperties>
</file>