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81" r:id="rId4"/>
    <p:sldId id="287" r:id="rId5"/>
    <p:sldId id="288" r:id="rId6"/>
    <p:sldId id="284" r:id="rId7"/>
    <p:sldId id="286" r:id="rId8"/>
    <p:sldId id="285" r:id="rId9"/>
    <p:sldId id="290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1" r:id="rId18"/>
    <p:sldId id="28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9"/>
    <a:srgbClr val="FFCD2F"/>
    <a:srgbClr val="FFE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E4632-E9C2-430D-8860-5B6713419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16A487-29F9-4EB6-A4BF-CF7F6C17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58794D-BF22-4D43-9B43-3407B073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F189C-4CDA-41C3-A048-F232B4C4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F061BA-CD52-4A93-9968-2D177FB0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2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2F226-2DB6-4832-A3E8-E1A82BC84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E32266-CD01-4901-8FE7-5010FC0706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8B274-9924-4562-A19B-0EF8383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BDFFA-1327-4FDA-A13E-DCF7D4A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41122-80C3-410F-B4B5-38B3C974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8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9004B4-A2BB-4353-9490-3CFBF08BE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E252EA-6994-4BCF-9119-33B60AFB1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5F8584-D66D-4296-852C-CFABE2A7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8C3D8F-5F5B-47A5-9BBC-6F058C6EC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2ED3D-DC97-4CF5-A83F-A0F4CD5D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8CD97-4610-41D5-9293-07E4F7EF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61A08-28DB-4E61-B23C-47F9FF94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B1E4E-9D0C-4F38-8350-90F7893A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B51119-FFCC-46AF-9F51-2823DEF4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C2C86-356F-4ACF-9EEC-3B3D8462A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4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78962-7159-4DAF-9E07-D4AC9AFA9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5D699-135E-49BA-9606-CB890CD5D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7AFA4-E80B-48F1-B566-3D5FA0DC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C7227-51F8-4DD4-93DC-2046C220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3AE0C-87AE-419F-8C21-C05064D5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87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3F05C-1B53-4997-8D4F-574B40B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E759F-A91E-45FB-BC0F-52B204A43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A814ED-B083-468B-A3B1-B0834E8C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DEBD2-BAE9-4C14-A7E8-517148C1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72D31F-47DB-4B78-B8CC-AB9D0A4D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7971-49C1-46A6-BFE1-F14E5E9F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26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246B1-789C-445A-A33C-EE193AF6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DCCE6-A432-4D2A-810A-99E8AFAD1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0CEB2-1187-4252-AD05-8D872A1D3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E31809-3F66-4FEC-8D60-2F4D07A12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3AB223-7027-45B7-A59D-E463A79FD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A2B8DD-7358-465C-8CC1-F71D7DE0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010038-A30A-4B64-BB25-7C3590F3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054B27-799F-4A0D-8BE0-631E52465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65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5E51C-A240-4608-92DA-E50F807F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51E15-AFBE-4FC3-8B78-027D54EB8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EBB580-75E4-48D4-AEF3-E10C58CF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32AC2E-0C50-4FB0-8820-A7AC6BD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43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192448-72D9-4BA8-A3A5-92798106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464358-B5B5-49B6-9CA3-2BE74CF8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06F01-6E92-4C16-A968-94433D12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97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9915E-4301-4868-A5EC-6F607A83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7BFFD-DC79-4CFE-A2B2-BACA0619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00C531-2EB8-4478-9A6C-4CD6FE675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102F9-10D2-4689-A3F0-BD4C6093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39764-04A1-4A55-9A18-7F042A006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225F41-6CDF-4265-BBB3-81FCF28F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8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95260-FA6D-4888-ADF7-F499EEC9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A50628-D8CA-4077-960A-F39CE72B4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E7AA03-FBD8-4A50-A92B-5AC38CFD2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9E59A-44BD-4C8B-A629-A61BC819D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B7321-A165-476B-A4ED-83B774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F02D81-149F-45ED-BBC5-576EF049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9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38525D4-1253-4608-9D52-B7981AC4F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5AEAAA-7600-4903-ACEF-1D36CDCD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8EC6A-27D7-4EF9-B45D-C2D39B14F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3136C-5D2A-4CBD-8BD6-8F11B10EE7D9}" type="datetimeFigureOut">
              <a:rPr lang="ko-KR" altLang="en-US" smtClean="0"/>
              <a:t>2020-02-05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EB541-017D-4B3F-9895-2DFE884EA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40F6D-AE56-4BC9-B00D-4A215980C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AD6DF-165B-4DF2-9A6B-ABFC7183C1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8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4DAC65C-FE20-4D6D-AFFA-57D16B16F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396" y="4420175"/>
            <a:ext cx="9144000" cy="439020"/>
          </a:xfrm>
        </p:spPr>
        <p:txBody>
          <a:bodyPr/>
          <a:lstStyle/>
          <a:p>
            <a:r>
              <a:rPr lang="en-US" altLang="ko-KR" dirty="0">
                <a:latin typeface="Calibri" panose="020F0502020204030204" pitchFamily="34" charset="0"/>
                <a:cs typeface="Calibri" panose="020F0502020204030204" pitchFamily="34" charset="0"/>
              </a:rPr>
              <a:t>PET SITTER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8A568A6-F904-4025-9A14-67F5B32BB4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381" b="26217"/>
          <a:stretch/>
        </p:blipFill>
        <p:spPr>
          <a:xfrm>
            <a:off x="1523604" y="3147967"/>
            <a:ext cx="9144793" cy="1163642"/>
          </a:xfrm>
          <a:prstGeom prst="rect">
            <a:avLst/>
          </a:prstGeom>
        </p:spPr>
      </p:pic>
      <p:sp>
        <p:nvSpPr>
          <p:cNvPr id="6" name="正方形/長方形 1">
            <a:extLst>
              <a:ext uri="{FF2B5EF4-FFF2-40B4-BE49-F238E27FC236}">
                <a16:creationId xmlns:a16="http://schemas.microsoft.com/office/drawing/2014/main" id="{3DB5B2C5-F5B3-4CC9-BEAC-DB38B7D18AB0}"/>
              </a:ext>
            </a:extLst>
          </p:cNvPr>
          <p:cNvSpPr/>
          <p:nvPr/>
        </p:nvSpPr>
        <p:spPr>
          <a:xfrm>
            <a:off x="1699724" y="2313053"/>
            <a:ext cx="8792555" cy="2654711"/>
          </a:xfrm>
          <a:prstGeom prst="rect">
            <a:avLst/>
          </a:prstGeom>
          <a:noFill/>
          <a:ln w="165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D73FB-6A8C-4053-8E55-05DD338095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140420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48E1B1-BE68-4CDF-B1A5-546E3D5FD453}"/>
              </a:ext>
            </a:extLst>
          </p:cNvPr>
          <p:cNvSpPr txBox="1"/>
          <p:nvPr/>
        </p:nvSpPr>
        <p:spPr>
          <a:xfrm>
            <a:off x="4488686" y="5115243"/>
            <a:ext cx="33890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조 김형준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전현규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최민기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한송우</a:t>
            </a:r>
          </a:p>
        </p:txBody>
      </p:sp>
    </p:spTree>
    <p:extLst>
      <p:ext uri="{BB962C8B-B14F-4D97-AF65-F5344CB8AC3E}">
        <p14:creationId xmlns:p14="http://schemas.microsoft.com/office/powerpoint/2010/main" val="70266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이용약관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38E8101C-CD9F-4405-83E3-80C679EBD51C}"/>
              </a:ext>
            </a:extLst>
          </p:cNvPr>
          <p:cNvGrpSpPr/>
          <p:nvPr/>
        </p:nvGrpSpPr>
        <p:grpSpPr>
          <a:xfrm>
            <a:off x="2699500" y="2758286"/>
            <a:ext cx="3593201" cy="3149597"/>
            <a:chOff x="3133062" y="2758286"/>
            <a:chExt cx="3593201" cy="3149597"/>
          </a:xfrm>
        </p:grpSpPr>
        <p:sp>
          <p:nvSpPr>
            <p:cNvPr id="14" name="직사각형 13"/>
            <p:cNvSpPr/>
            <p:nvPr/>
          </p:nvSpPr>
          <p:spPr>
            <a:xfrm>
              <a:off x="3133062" y="2758286"/>
              <a:ext cx="3593201" cy="31495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93875" y="2860704"/>
              <a:ext cx="20265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아래 항목에 전체동의 합니다</a:t>
              </a:r>
            </a:p>
          </p:txBody>
        </p:sp>
        <p:cxnSp>
          <p:nvCxnSpPr>
            <p:cNvPr id="16" name="직선 연결선 15"/>
            <p:cNvCxnSpPr>
              <a:cxnSpLocks/>
            </p:cNvCxnSpPr>
            <p:nvPr/>
          </p:nvCxnSpPr>
          <p:spPr>
            <a:xfrm>
              <a:off x="3275837" y="3153620"/>
              <a:ext cx="3307651" cy="0"/>
            </a:xfrm>
            <a:prstGeom prst="line">
              <a:avLst/>
            </a:prstGeom>
            <a:ln w="127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502629" y="3207699"/>
              <a:ext cx="23166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본인은 만 </a:t>
              </a:r>
              <a:r>
                <a:rPr lang="en-US" altLang="ko-KR" sz="1100" dirty="0"/>
                <a:t>14</a:t>
              </a:r>
              <a:r>
                <a:rPr lang="ko-KR" altLang="en-US" sz="1100" dirty="0"/>
                <a:t>세 이상입니다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7851" y="3562132"/>
              <a:ext cx="2390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1788" y="3919854"/>
              <a:ext cx="25811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개인정보 수집 이용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01788" y="4263560"/>
              <a:ext cx="3095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안전보상지원 프로그램약관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493875" y="4611640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위치기반서비스 이용약관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보기</a:t>
              </a:r>
              <a:r>
                <a:rPr lang="en-US" altLang="ko-KR" sz="1100" dirty="0"/>
                <a:t>) (</a:t>
              </a:r>
              <a:r>
                <a:rPr lang="ko-KR" altLang="en-US" sz="1100" dirty="0"/>
                <a:t>필수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93875" y="4964458"/>
              <a:ext cx="2685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/>
                <a:t>이벤트 및 마케팅 정보 수신 동의 </a:t>
              </a:r>
              <a:r>
                <a:rPr lang="en-US" altLang="ko-KR" sz="1100" dirty="0"/>
                <a:t>(</a:t>
              </a:r>
              <a:r>
                <a:rPr lang="ko-KR" altLang="en-US" sz="1100" dirty="0"/>
                <a:t>선택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DA397AC-8EC5-4791-8DEE-47099BBE5C49}"/>
                </a:ext>
              </a:extLst>
            </p:cNvPr>
            <p:cNvGrpSpPr/>
            <p:nvPr/>
          </p:nvGrpSpPr>
          <p:grpSpPr>
            <a:xfrm>
              <a:off x="3311163" y="2894979"/>
              <a:ext cx="182712" cy="182712"/>
              <a:chOff x="5291091" y="577049"/>
              <a:chExt cx="182712" cy="182712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28165C16-198E-4038-BB98-1FFC3116A29A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9F869086-804C-49EB-9177-2271BBA2C4DC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CD98DF17-83F9-4425-AAC8-E6DCF18D8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88AD4880-D37C-416F-B9FB-EDA05C505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88126EA-A42B-4D0F-A018-CD6470CC2918}"/>
                </a:ext>
              </a:extLst>
            </p:cNvPr>
            <p:cNvGrpSpPr/>
            <p:nvPr/>
          </p:nvGrpSpPr>
          <p:grpSpPr>
            <a:xfrm>
              <a:off x="3311163" y="3247797"/>
              <a:ext cx="182712" cy="182712"/>
              <a:chOff x="5291091" y="577049"/>
              <a:chExt cx="182712" cy="182712"/>
            </a:xfrm>
          </p:grpSpPr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41CC34A2-F21A-49DC-BD62-8C00CEA023A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7219D43-E969-47D9-83B4-2018B5635610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F6C263F5-FA7F-45DC-86CF-28DCBAAF6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8690920-9541-44BE-8BFB-DC7743251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F86AF9FB-321E-4FD7-9A08-2651F42DF962}"/>
                </a:ext>
              </a:extLst>
            </p:cNvPr>
            <p:cNvGrpSpPr/>
            <p:nvPr/>
          </p:nvGrpSpPr>
          <p:grpSpPr>
            <a:xfrm>
              <a:off x="3311163" y="3600615"/>
              <a:ext cx="182712" cy="182712"/>
              <a:chOff x="5291091" y="577049"/>
              <a:chExt cx="182712" cy="182712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B20ED60B-622F-4AC4-AE77-7F56BD2774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7D46A0E4-C683-4ECE-9556-BC21BA9B44F8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BEAFCB6C-AA19-4602-8BA0-20E4F26A47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>
                  <a:extLst>
                    <a:ext uri="{FF2B5EF4-FFF2-40B4-BE49-F238E27FC236}">
                      <a16:creationId xmlns:a16="http://schemas.microsoft.com/office/drawing/2014/main" id="{7702268C-1177-4C21-8B96-682E09222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1A7F0BD5-DFFF-41A8-B98A-DD5EDD46BE67}"/>
                </a:ext>
              </a:extLst>
            </p:cNvPr>
            <p:cNvGrpSpPr/>
            <p:nvPr/>
          </p:nvGrpSpPr>
          <p:grpSpPr>
            <a:xfrm>
              <a:off x="3311163" y="3953433"/>
              <a:ext cx="182712" cy="182712"/>
              <a:chOff x="5291091" y="577049"/>
              <a:chExt cx="182712" cy="182712"/>
            </a:xfrm>
          </p:grpSpPr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1FBCC9E5-9E35-4C78-9B19-1B310EA3873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6E527DF8-8EE6-4C00-AD68-7D15906474BB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6574FE88-E73F-40D3-9CA9-C2F6FED75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BB31369A-4B80-46BA-B82B-75E1A515C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E60BC1F-5801-4957-B758-3595DF452C2C}"/>
                </a:ext>
              </a:extLst>
            </p:cNvPr>
            <p:cNvGrpSpPr/>
            <p:nvPr/>
          </p:nvGrpSpPr>
          <p:grpSpPr>
            <a:xfrm>
              <a:off x="3311163" y="4306251"/>
              <a:ext cx="182712" cy="182712"/>
              <a:chOff x="5291091" y="577049"/>
              <a:chExt cx="182712" cy="182712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9502A195-C680-45A2-8C6B-8B817AB3FA85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A1C26731-88D3-496F-B948-C2072EA92A5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67" name="직선 연결선 66">
                  <a:extLst>
                    <a:ext uri="{FF2B5EF4-FFF2-40B4-BE49-F238E27FC236}">
                      <a16:creationId xmlns:a16="http://schemas.microsoft.com/office/drawing/2014/main" id="{0CF5D67D-D2A3-4000-BA9E-AAF446074F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연결선 67">
                  <a:extLst>
                    <a:ext uri="{FF2B5EF4-FFF2-40B4-BE49-F238E27FC236}">
                      <a16:creationId xmlns:a16="http://schemas.microsoft.com/office/drawing/2014/main" id="{38E5935A-EE38-4B5E-BCE3-785A5DE6E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50E2C6C-77E0-408A-B9E5-5E394FF50045}"/>
                </a:ext>
              </a:extLst>
            </p:cNvPr>
            <p:cNvGrpSpPr/>
            <p:nvPr/>
          </p:nvGrpSpPr>
          <p:grpSpPr>
            <a:xfrm>
              <a:off x="3311163" y="4659069"/>
              <a:ext cx="182712" cy="182712"/>
              <a:chOff x="5291091" y="577049"/>
              <a:chExt cx="182712" cy="182712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02BF96A2-12C0-4EE0-81D0-3B18850A0ADE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1D416587-18C9-413E-A689-9EA12F3A8AD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81F0CFD3-7F94-4800-81D0-8FBBE2F0B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BEFFECA2-8C28-428D-9694-82C940FE4E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D6B6E46-0383-41B8-9200-E7E127AEBE72}"/>
                </a:ext>
              </a:extLst>
            </p:cNvPr>
            <p:cNvGrpSpPr/>
            <p:nvPr/>
          </p:nvGrpSpPr>
          <p:grpSpPr>
            <a:xfrm>
              <a:off x="3311163" y="5011887"/>
              <a:ext cx="182712" cy="182712"/>
              <a:chOff x="5291091" y="577049"/>
              <a:chExt cx="182712" cy="182712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83BFE3AC-EEF7-46D6-86B8-1A6A16306B51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32139ED5-E515-42D6-BCF6-911E6DE864F3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DE8B91DB-BDB3-44F7-911B-B94C54293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34B023F0-C893-45E9-B461-90E971F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259D690-DECA-43FD-9248-88D3F096A533}"/>
                </a:ext>
              </a:extLst>
            </p:cNvPr>
            <p:cNvSpPr/>
            <p:nvPr/>
          </p:nvSpPr>
          <p:spPr>
            <a:xfrm>
              <a:off x="4279322" y="5382103"/>
              <a:ext cx="1300681" cy="3228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200"/>
                <a:t>다음</a:t>
              </a: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ABF0A11D-D064-411D-BBBB-1B062FD7D715}"/>
              </a:ext>
            </a:extLst>
          </p:cNvPr>
          <p:cNvCxnSpPr>
            <a:cxnSpLocks/>
          </p:cNvCxnSpPr>
          <p:nvPr/>
        </p:nvCxnSpPr>
        <p:spPr>
          <a:xfrm>
            <a:off x="8880683" y="2997709"/>
            <a:ext cx="2319435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61976F42-28D9-4748-9CC9-0B281BD5857B}"/>
              </a:ext>
            </a:extLst>
          </p:cNvPr>
          <p:cNvGrpSpPr/>
          <p:nvPr/>
        </p:nvGrpSpPr>
        <p:grpSpPr>
          <a:xfrm>
            <a:off x="8897925" y="2748316"/>
            <a:ext cx="1670380" cy="215444"/>
            <a:chOff x="8952168" y="2748316"/>
            <a:chExt cx="1670380" cy="21544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078812E-5175-4B83-8E15-D641B59364B8}"/>
                </a:ext>
              </a:extLst>
            </p:cNvPr>
            <p:cNvSpPr txBox="1"/>
            <p:nvPr/>
          </p:nvSpPr>
          <p:spPr>
            <a:xfrm>
              <a:off x="9096168" y="2748316"/>
              <a:ext cx="15263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아래 항목에 전체동의 합니다</a:t>
              </a:r>
            </a:p>
          </p:txBody>
        </p: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CA5ABBC3-9B95-40AA-AF4E-6FEB47085AD2}"/>
                </a:ext>
              </a:extLst>
            </p:cNvPr>
            <p:cNvGrpSpPr/>
            <p:nvPr/>
          </p:nvGrpSpPr>
          <p:grpSpPr>
            <a:xfrm>
              <a:off x="8952168" y="2786919"/>
              <a:ext cx="144000" cy="144000"/>
              <a:chOff x="5291091" y="577049"/>
              <a:chExt cx="182712" cy="182712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22E7067D-4D7C-4AF9-9AEF-3358C6DBE673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271C2873-2E36-4377-ABFC-65FED26648A4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3D2575FC-D420-4E72-9A39-A694A4A16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3D5A5A46-5197-412D-8111-ED38092A6D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4107EDA6-328B-4A2E-A873-0517D2762C98}"/>
              </a:ext>
            </a:extLst>
          </p:cNvPr>
          <p:cNvGrpSpPr/>
          <p:nvPr/>
        </p:nvGrpSpPr>
        <p:grpSpPr>
          <a:xfrm>
            <a:off x="8897925" y="3069626"/>
            <a:ext cx="1883579" cy="215444"/>
            <a:chOff x="8952168" y="3067514"/>
            <a:chExt cx="1883579" cy="215444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3B6EF57-564B-4EF5-B506-C5B3EAE7EB76}"/>
                </a:ext>
              </a:extLst>
            </p:cNvPr>
            <p:cNvSpPr txBox="1"/>
            <p:nvPr/>
          </p:nvSpPr>
          <p:spPr>
            <a:xfrm>
              <a:off x="9096168" y="3067514"/>
              <a:ext cx="17395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본인은 만 </a:t>
              </a:r>
              <a:r>
                <a:rPr lang="en-US" altLang="ko-KR" sz="800" dirty="0"/>
                <a:t>14</a:t>
              </a:r>
              <a:r>
                <a:rPr lang="ko-KR" altLang="en-US" sz="800" dirty="0"/>
                <a:t>세 이상입니다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6D9D0EFC-9698-4E89-B062-B2BA3FF01D8D}"/>
                </a:ext>
              </a:extLst>
            </p:cNvPr>
            <p:cNvGrpSpPr/>
            <p:nvPr/>
          </p:nvGrpSpPr>
          <p:grpSpPr>
            <a:xfrm>
              <a:off x="8952168" y="3103236"/>
              <a:ext cx="144000" cy="144000"/>
              <a:chOff x="5291091" y="577049"/>
              <a:chExt cx="182712" cy="182712"/>
            </a:xfrm>
          </p:grpSpPr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92AEF1EA-6BAE-40A0-8356-0E853F184974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C5D5F2FB-2446-452F-963C-7D0C595C1CE4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8E365C35-341A-46B0-BF33-BB3E5DFDF5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375584B1-3AEC-4356-88A2-5B18F3E311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D6DC41D0-51FF-48A3-809C-39B2E88C743E}"/>
              </a:ext>
            </a:extLst>
          </p:cNvPr>
          <p:cNvGrpSpPr/>
          <p:nvPr/>
        </p:nvGrpSpPr>
        <p:grpSpPr>
          <a:xfrm>
            <a:off x="8897925" y="3390936"/>
            <a:ext cx="1938081" cy="215444"/>
            <a:chOff x="8952168" y="3397400"/>
            <a:chExt cx="1938081" cy="21544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1D9ED40-40D5-4948-B988-B2624171BEDF}"/>
                </a:ext>
              </a:extLst>
            </p:cNvPr>
            <p:cNvSpPr txBox="1"/>
            <p:nvPr/>
          </p:nvSpPr>
          <p:spPr>
            <a:xfrm>
              <a:off x="9096168" y="3397400"/>
              <a:ext cx="17940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서비스 이용약관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보기</a:t>
              </a:r>
              <a:r>
                <a:rPr lang="en-US" altLang="ko-KR" sz="800" dirty="0"/>
                <a:t>) 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609D0711-8CC5-42A1-98AE-8F4BA8217E20}"/>
                </a:ext>
              </a:extLst>
            </p:cNvPr>
            <p:cNvGrpSpPr/>
            <p:nvPr/>
          </p:nvGrpSpPr>
          <p:grpSpPr>
            <a:xfrm>
              <a:off x="8952168" y="3433122"/>
              <a:ext cx="144000" cy="144000"/>
              <a:chOff x="5291091" y="577049"/>
              <a:chExt cx="182712" cy="182712"/>
            </a:xfrm>
          </p:grpSpPr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A8A5ACFE-5512-4405-BA44-B13C4522B729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ABB7634A-16BC-4E0B-9791-E912A6C3C565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09ACE1D2-43D8-4B72-A7D6-75FB8DA4F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3FB3387F-FB52-42C8-98F1-CF6684B071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DE7491C-6AF5-4880-93DB-1E998A4089D3}"/>
              </a:ext>
            </a:extLst>
          </p:cNvPr>
          <p:cNvGrpSpPr/>
          <p:nvPr/>
        </p:nvGrpSpPr>
        <p:grpSpPr>
          <a:xfrm>
            <a:off x="8897925" y="3712246"/>
            <a:ext cx="2077543" cy="215444"/>
            <a:chOff x="8952168" y="3725230"/>
            <a:chExt cx="2077543" cy="215444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9C82F22-7703-433A-B8BD-C6E222318967}"/>
                </a:ext>
              </a:extLst>
            </p:cNvPr>
            <p:cNvSpPr txBox="1"/>
            <p:nvPr/>
          </p:nvSpPr>
          <p:spPr>
            <a:xfrm>
              <a:off x="9096168" y="3725230"/>
              <a:ext cx="19335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개인정보 수집 이용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보기</a:t>
              </a:r>
              <a:r>
                <a:rPr lang="en-US" altLang="ko-KR" sz="800" dirty="0"/>
                <a:t>) 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BF1851D4-BE48-4C62-8B48-B850714D235E}"/>
                </a:ext>
              </a:extLst>
            </p:cNvPr>
            <p:cNvGrpSpPr/>
            <p:nvPr/>
          </p:nvGrpSpPr>
          <p:grpSpPr>
            <a:xfrm>
              <a:off x="8952168" y="3760952"/>
              <a:ext cx="144000" cy="144000"/>
              <a:chOff x="5291091" y="577049"/>
              <a:chExt cx="182712" cy="182712"/>
            </a:xfrm>
          </p:grpSpPr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43A98BC2-387E-41A9-A3A5-7B85D6342AB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4BF72E20-014F-4F6B-940A-9783D4178909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5167DB2E-510E-425D-B42C-F141B08410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72901E6E-29FB-48D6-8ABD-C8E10A72AD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7ECA2EF-6511-4E60-866E-845755EB3760}"/>
              </a:ext>
            </a:extLst>
          </p:cNvPr>
          <p:cNvGrpSpPr/>
          <p:nvPr/>
        </p:nvGrpSpPr>
        <p:grpSpPr>
          <a:xfrm>
            <a:off x="8897925" y="4033556"/>
            <a:ext cx="2451042" cy="215444"/>
            <a:chOff x="8952168" y="4030378"/>
            <a:chExt cx="2451042" cy="215444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2A349C8-FC04-45CA-BD8D-67EBB42B08F7}"/>
                </a:ext>
              </a:extLst>
            </p:cNvPr>
            <p:cNvSpPr txBox="1"/>
            <p:nvPr/>
          </p:nvSpPr>
          <p:spPr>
            <a:xfrm>
              <a:off x="9096168" y="4030378"/>
              <a:ext cx="23070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안전보상지원 프로그램약관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보기</a:t>
              </a:r>
              <a:r>
                <a:rPr lang="en-US" altLang="ko-KR" sz="800" dirty="0"/>
                <a:t>) 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B626189-9D35-40B2-82EC-9C2E130C02D0}"/>
                </a:ext>
              </a:extLst>
            </p:cNvPr>
            <p:cNvGrpSpPr/>
            <p:nvPr/>
          </p:nvGrpSpPr>
          <p:grpSpPr>
            <a:xfrm>
              <a:off x="8952168" y="4066100"/>
              <a:ext cx="144000" cy="144000"/>
              <a:chOff x="5291091" y="577049"/>
              <a:chExt cx="182712" cy="182712"/>
            </a:xfrm>
          </p:grpSpPr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CB9B5A06-82DE-4302-B8EE-10526806BA58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45188AF3-A8AB-411D-A332-B7154D4E09AD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76491FCB-5A1E-4067-967A-5343BB2B4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39363924-F233-41E2-8B94-3B22A6B5A2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98F091DF-5A98-43BF-A33E-ED8833A90A88}"/>
              </a:ext>
            </a:extLst>
          </p:cNvPr>
          <p:cNvGrpSpPr/>
          <p:nvPr/>
        </p:nvGrpSpPr>
        <p:grpSpPr>
          <a:xfrm>
            <a:off x="8897925" y="4354866"/>
            <a:ext cx="2348450" cy="215444"/>
            <a:chOff x="8952168" y="4339996"/>
            <a:chExt cx="2348450" cy="215444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89EF2DD-2EDD-4452-B50F-128C0BAA3B17}"/>
                </a:ext>
              </a:extLst>
            </p:cNvPr>
            <p:cNvSpPr txBox="1"/>
            <p:nvPr/>
          </p:nvSpPr>
          <p:spPr>
            <a:xfrm>
              <a:off x="9096168" y="4339996"/>
              <a:ext cx="22044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위치기반서비스 이용약관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보기</a:t>
              </a:r>
              <a:r>
                <a:rPr lang="en-US" altLang="ko-KR" sz="800" dirty="0"/>
                <a:t>) (</a:t>
              </a:r>
              <a:r>
                <a:rPr lang="ko-KR" altLang="en-US" sz="800" dirty="0"/>
                <a:t>필수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10EE9F56-D7F5-411E-9D18-98AFF66EF19B}"/>
                </a:ext>
              </a:extLst>
            </p:cNvPr>
            <p:cNvGrpSpPr/>
            <p:nvPr/>
          </p:nvGrpSpPr>
          <p:grpSpPr>
            <a:xfrm>
              <a:off x="8952168" y="4375718"/>
              <a:ext cx="144000" cy="144000"/>
              <a:chOff x="5291091" y="577049"/>
              <a:chExt cx="182712" cy="182712"/>
            </a:xfrm>
          </p:grpSpPr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00615255-91F6-4C4E-ABB1-B45375E5933C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6CB0789B-1BCE-416D-B4BC-A8E1FE9C7F17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D2A0F505-D3B0-4F01-8E53-0CA68C085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04214CDF-BF48-41D7-AC98-2FEABD16D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0E739F4A-256C-42D9-9240-588E6E085D2F}"/>
              </a:ext>
            </a:extLst>
          </p:cNvPr>
          <p:cNvGrpSpPr/>
          <p:nvPr/>
        </p:nvGrpSpPr>
        <p:grpSpPr>
          <a:xfrm>
            <a:off x="8897925" y="4676177"/>
            <a:ext cx="2152883" cy="215444"/>
            <a:chOff x="8952168" y="4676177"/>
            <a:chExt cx="2152883" cy="215444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9AFE078-D381-47A8-A426-4DC1C33E882D}"/>
                </a:ext>
              </a:extLst>
            </p:cNvPr>
            <p:cNvSpPr txBox="1"/>
            <p:nvPr/>
          </p:nvSpPr>
          <p:spPr>
            <a:xfrm>
              <a:off x="9096168" y="4676177"/>
              <a:ext cx="20088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이벤트 및 마케팅 정보 수신 동의 </a:t>
              </a:r>
              <a:r>
                <a:rPr lang="en-US" altLang="ko-KR" sz="800" dirty="0"/>
                <a:t>(</a:t>
              </a:r>
              <a:r>
                <a:rPr lang="ko-KR" altLang="en-US" sz="800" dirty="0"/>
                <a:t>선택</a:t>
              </a:r>
              <a:r>
                <a:rPr lang="en-US" altLang="ko-KR" sz="800" dirty="0"/>
                <a:t>)</a:t>
              </a:r>
              <a:endParaRPr lang="ko-KR" altLang="en-US" sz="800" dirty="0"/>
            </a:p>
          </p:txBody>
        </p: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C154AFCF-490E-479A-BE62-6474B5DDAB99}"/>
                </a:ext>
              </a:extLst>
            </p:cNvPr>
            <p:cNvGrpSpPr/>
            <p:nvPr/>
          </p:nvGrpSpPr>
          <p:grpSpPr>
            <a:xfrm>
              <a:off x="8952168" y="4711899"/>
              <a:ext cx="144000" cy="144000"/>
              <a:chOff x="5291091" y="577049"/>
              <a:chExt cx="182712" cy="182712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BB291A8C-104B-4DCF-9961-288D9FEB750F}"/>
                  </a:ext>
                </a:extLst>
              </p:cNvPr>
              <p:cNvSpPr/>
              <p:nvPr/>
            </p:nvSpPr>
            <p:spPr>
              <a:xfrm>
                <a:off x="5291091" y="577049"/>
                <a:ext cx="182712" cy="182712"/>
              </a:xfrm>
              <a:prstGeom prst="ellipse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679299CF-FEE8-40F8-A5F4-509FA1BCC4E1}"/>
                  </a:ext>
                </a:extLst>
              </p:cNvPr>
              <p:cNvGrpSpPr/>
              <p:nvPr/>
            </p:nvGrpSpPr>
            <p:grpSpPr>
              <a:xfrm>
                <a:off x="5325507" y="628299"/>
                <a:ext cx="113880" cy="87642"/>
                <a:chOff x="5314759" y="625140"/>
                <a:chExt cx="125278" cy="91963"/>
              </a:xfrm>
            </p:grpSpPr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D783EA1F-E81B-4614-8AF5-BC4E9CAA7F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4759" y="663388"/>
                  <a:ext cx="52289" cy="53715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4F12B213-C445-41A8-A0FE-A8D4F8FBAD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367049" y="625140"/>
                  <a:ext cx="72988" cy="91963"/>
                </a:xfrm>
                <a:prstGeom prst="line">
                  <a:avLst/>
                </a:prstGeom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59C31F9-8FBF-4B3C-97B1-93C678100905}"/>
              </a:ext>
            </a:extLst>
          </p:cNvPr>
          <p:cNvSpPr/>
          <p:nvPr/>
        </p:nvSpPr>
        <p:spPr>
          <a:xfrm>
            <a:off x="9390060" y="5155721"/>
            <a:ext cx="1300681" cy="3228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45195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- </a:t>
            </a:r>
            <a:r>
              <a:rPr lang="ko-KR" altLang="en-US" dirty="0"/>
              <a:t>가입양식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CD91FC-E3FD-43AE-A028-584FD09DDAA2}"/>
              </a:ext>
            </a:extLst>
          </p:cNvPr>
          <p:cNvSpPr/>
          <p:nvPr/>
        </p:nvSpPr>
        <p:spPr>
          <a:xfrm>
            <a:off x="2392639" y="265083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E80802-B074-4295-B601-3A4FF472B89F}"/>
              </a:ext>
            </a:extLst>
          </p:cNvPr>
          <p:cNvSpPr/>
          <p:nvPr/>
        </p:nvSpPr>
        <p:spPr>
          <a:xfrm>
            <a:off x="5854617" y="3088616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43A15B-62B9-4053-B656-83394F5EDBA1}"/>
              </a:ext>
            </a:extLst>
          </p:cNvPr>
          <p:cNvSpPr/>
          <p:nvPr/>
        </p:nvSpPr>
        <p:spPr>
          <a:xfrm>
            <a:off x="2392639" y="3093405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7A5C8-8FDD-43DD-A1C9-CC8F5DE4A3A1}"/>
              </a:ext>
            </a:extLst>
          </p:cNvPr>
          <p:cNvSpPr txBox="1"/>
          <p:nvPr/>
        </p:nvSpPr>
        <p:spPr>
          <a:xfrm>
            <a:off x="1672639" y="265083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7A34A8-FE73-4AFB-89DD-C92996D2EE29}"/>
              </a:ext>
            </a:extLst>
          </p:cNvPr>
          <p:cNvSpPr txBox="1"/>
          <p:nvPr/>
        </p:nvSpPr>
        <p:spPr>
          <a:xfrm>
            <a:off x="1489828" y="3093405"/>
            <a:ext cx="902811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비밀번호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4A134C-B34D-4C26-9734-B6B78AF259B6}"/>
              </a:ext>
            </a:extLst>
          </p:cNvPr>
          <p:cNvSpPr txBox="1"/>
          <p:nvPr/>
        </p:nvSpPr>
        <p:spPr>
          <a:xfrm>
            <a:off x="4586674" y="3088616"/>
            <a:ext cx="1261884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비밀번호확인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DF9C70-B68B-4DA2-AB8A-EC57BB8AD627}"/>
              </a:ext>
            </a:extLst>
          </p:cNvPr>
          <p:cNvSpPr txBox="1"/>
          <p:nvPr/>
        </p:nvSpPr>
        <p:spPr>
          <a:xfrm>
            <a:off x="1842841" y="3538006"/>
            <a:ext cx="543739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ECFD99-D8C0-49D0-AA0C-94171191C0F3}"/>
              </a:ext>
            </a:extLst>
          </p:cNvPr>
          <p:cNvSpPr txBox="1"/>
          <p:nvPr/>
        </p:nvSpPr>
        <p:spPr>
          <a:xfrm>
            <a:off x="1304232" y="398646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AA3484-F9DA-46BB-B48F-D8FDCACBAC90}"/>
              </a:ext>
            </a:extLst>
          </p:cNvPr>
          <p:cNvSpPr txBox="1"/>
          <p:nvPr/>
        </p:nvSpPr>
        <p:spPr>
          <a:xfrm>
            <a:off x="1483769" y="4879603"/>
            <a:ext cx="902811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우편번호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40129B-326C-4EF1-AF63-AB2069804B88}"/>
              </a:ext>
            </a:extLst>
          </p:cNvPr>
          <p:cNvSpPr txBox="1"/>
          <p:nvPr/>
        </p:nvSpPr>
        <p:spPr>
          <a:xfrm>
            <a:off x="1483769" y="5322634"/>
            <a:ext cx="902811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기본주소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D7CD39-7ADB-45EB-B6DD-23BEB7FA5C18}"/>
              </a:ext>
            </a:extLst>
          </p:cNvPr>
          <p:cNvSpPr txBox="1"/>
          <p:nvPr/>
        </p:nvSpPr>
        <p:spPr>
          <a:xfrm>
            <a:off x="4945746" y="5322634"/>
            <a:ext cx="902811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상세주소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7A31C1-035F-4CF7-96F9-E1BC2B0B650B}"/>
              </a:ext>
            </a:extLst>
          </p:cNvPr>
          <p:cNvSpPr txBox="1"/>
          <p:nvPr/>
        </p:nvSpPr>
        <p:spPr>
          <a:xfrm>
            <a:off x="1663305" y="4431062"/>
            <a:ext cx="723275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이메일</a:t>
            </a:r>
            <a:endParaRPr lang="ko-KR" altLang="en-US" sz="14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EB80500-12F4-4311-B319-4C1EAA3BD103}"/>
              </a:ext>
            </a:extLst>
          </p:cNvPr>
          <p:cNvSpPr/>
          <p:nvPr/>
        </p:nvSpPr>
        <p:spPr>
          <a:xfrm>
            <a:off x="2392639" y="3538006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315F80-8718-457F-B744-4E353FA59E67}"/>
              </a:ext>
            </a:extLst>
          </p:cNvPr>
          <p:cNvSpPr/>
          <p:nvPr/>
        </p:nvSpPr>
        <p:spPr>
          <a:xfrm>
            <a:off x="2392639" y="397619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33314C-A24C-406D-96D2-BC5F95FAE097}"/>
              </a:ext>
            </a:extLst>
          </p:cNvPr>
          <p:cNvSpPr txBox="1"/>
          <p:nvPr/>
        </p:nvSpPr>
        <p:spPr>
          <a:xfrm>
            <a:off x="4945747" y="398646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인증번호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363E480-A50E-4F72-B7FA-4FC9993C2283}"/>
              </a:ext>
            </a:extLst>
          </p:cNvPr>
          <p:cNvSpPr/>
          <p:nvPr/>
        </p:nvSpPr>
        <p:spPr>
          <a:xfrm>
            <a:off x="5854617" y="397619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A7C614-B70C-4D6E-BF23-1A84B29D34D6}"/>
              </a:ext>
            </a:extLst>
          </p:cNvPr>
          <p:cNvSpPr/>
          <p:nvPr/>
        </p:nvSpPr>
        <p:spPr>
          <a:xfrm>
            <a:off x="2392639" y="4428688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3AD506-326D-4F71-AACF-3763C0617637}"/>
              </a:ext>
            </a:extLst>
          </p:cNvPr>
          <p:cNvSpPr/>
          <p:nvPr/>
        </p:nvSpPr>
        <p:spPr>
          <a:xfrm>
            <a:off x="2392639" y="487328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72D3A7-1AA8-4FD9-B62C-E7A6223925ED}"/>
              </a:ext>
            </a:extLst>
          </p:cNvPr>
          <p:cNvSpPr/>
          <p:nvPr/>
        </p:nvSpPr>
        <p:spPr>
          <a:xfrm>
            <a:off x="2392639" y="5326085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6EDB8B-7CC5-4535-8EE9-38F4593390A8}"/>
              </a:ext>
            </a:extLst>
          </p:cNvPr>
          <p:cNvSpPr/>
          <p:nvPr/>
        </p:nvSpPr>
        <p:spPr>
          <a:xfrm>
            <a:off x="5848557" y="5326085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305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CA157BF-BE17-4C85-B208-4A9282BCE08D}"/>
              </a:ext>
            </a:extLst>
          </p:cNvPr>
          <p:cNvCxnSpPr>
            <a:cxnSpLocks/>
          </p:cNvCxnSpPr>
          <p:nvPr/>
        </p:nvCxnSpPr>
        <p:spPr>
          <a:xfrm>
            <a:off x="896099" y="2390862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426FE91-7B60-4B39-82A1-B19FB5624371}"/>
              </a:ext>
            </a:extLst>
          </p:cNvPr>
          <p:cNvCxnSpPr>
            <a:cxnSpLocks/>
          </p:cNvCxnSpPr>
          <p:nvPr/>
        </p:nvCxnSpPr>
        <p:spPr>
          <a:xfrm>
            <a:off x="897497" y="267748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A7751E-F267-43C3-94D1-296A7A65C173}"/>
              </a:ext>
            </a:extLst>
          </p:cNvPr>
          <p:cNvSpPr/>
          <p:nvPr/>
        </p:nvSpPr>
        <p:spPr>
          <a:xfrm>
            <a:off x="1707655" y="3161424"/>
            <a:ext cx="5431377" cy="1779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F2A93E-4591-4F09-AE27-3E97B3CD3270}"/>
              </a:ext>
            </a:extLst>
          </p:cNvPr>
          <p:cNvSpPr txBox="1"/>
          <p:nvPr/>
        </p:nvSpPr>
        <p:spPr>
          <a:xfrm>
            <a:off x="2585209" y="2423213"/>
            <a:ext cx="6948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시터찾기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6F8DDC-07C0-4110-A46A-56508EA1979B}"/>
              </a:ext>
            </a:extLst>
          </p:cNvPr>
          <p:cNvSpPr txBox="1"/>
          <p:nvPr/>
        </p:nvSpPr>
        <p:spPr>
          <a:xfrm>
            <a:off x="3442284" y="2417957"/>
            <a:ext cx="8780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장거리이동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C5F75-0295-43E1-8420-0747FF305506}"/>
              </a:ext>
            </a:extLst>
          </p:cNvPr>
          <p:cNvSpPr txBox="1"/>
          <p:nvPr/>
        </p:nvSpPr>
        <p:spPr>
          <a:xfrm>
            <a:off x="4482519" y="2417957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프로그램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D1A925-2CE3-47B1-802C-0FF570F9FF55}"/>
              </a:ext>
            </a:extLst>
          </p:cNvPr>
          <p:cNvSpPr txBox="1"/>
          <p:nvPr/>
        </p:nvSpPr>
        <p:spPr>
          <a:xfrm>
            <a:off x="5374907" y="2427243"/>
            <a:ext cx="7522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고객센터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8B1EB-EADB-44B9-8418-CFAD9C0A4A5B}"/>
              </a:ext>
            </a:extLst>
          </p:cNvPr>
          <p:cNvSpPr txBox="1"/>
          <p:nvPr/>
        </p:nvSpPr>
        <p:spPr>
          <a:xfrm>
            <a:off x="2624443" y="5354134"/>
            <a:ext cx="3471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Services for every dog and cat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4C2EBB-7518-4233-967E-85BE1B77DCBB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30647D-27F8-4A70-B89B-EE3FF6946400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C840B0-D107-4B42-9F5E-DCFFA3F7265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1734FCF-A892-42EC-BAAC-E35AFBD3558F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D59A77E9-3D9E-444D-81A3-9937DF3CE8D0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C6631A8-714B-40AD-A37D-44782ADB3E02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9802ADF-D8C0-4311-A75E-8A007AEFD69E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5C358EA-2C02-4EE8-B355-6D8AF775F6A6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F146DDA-651E-4694-A5B9-0D7B06168C1C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F5D061B-46C2-4A90-88EC-99BDC6C829BA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12C9EA-62FC-41ED-8D6B-697153C0833D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473AB7-E482-4B36-A467-BC6D9E5C96CF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2876E3-A93A-4ADB-B312-90D215969635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DF022B-91EA-442C-B3CD-4C8849A2CC50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07DBEF7-23BA-4CA4-9C2D-66A6E0A27415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44E3D8-E82E-4BC0-AC6F-6AA24E48540E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C4A6A84-17AC-4FB6-8A4D-330BF7A96553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F84DD65-857F-4EA7-8BCF-33D4D06604C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74B860A-DAB7-444E-B882-5EC8E8685B9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8926498-5D14-4EDB-8EFA-F92611E06092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413FB9F-EBEE-46FD-AC5E-BF379722BE88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530B8ED-4649-477D-B59E-3B172DD50875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451D1D6-6486-4666-9AE9-681010BE5DB7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B29924-D6E9-48F2-A82F-D5EF62AA0A52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9BAC7C7-BBD1-448B-8931-007AA68CD45D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834B6F7-A362-4FB2-A3FE-AA448BC848B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B72CBB-8C34-4E53-946A-9442D9A58C12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950A98C-1988-493B-8F79-AAEB05149BBB}"/>
              </a:ext>
            </a:extLst>
          </p:cNvPr>
          <p:cNvSpPr/>
          <p:nvPr/>
        </p:nvSpPr>
        <p:spPr>
          <a:xfrm>
            <a:off x="8821024" y="2306105"/>
            <a:ext cx="2509768" cy="10578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Image</a:t>
            </a:r>
          </a:p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016AB50-68C4-4B8E-92EB-8B4E2173D544}"/>
              </a:ext>
            </a:extLst>
          </p:cNvPr>
          <p:cNvSpPr/>
          <p:nvPr/>
        </p:nvSpPr>
        <p:spPr>
          <a:xfrm>
            <a:off x="8826843" y="3606383"/>
            <a:ext cx="2503949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BA7B84C-87B2-4D2C-8DF0-866EF9655C4F}"/>
              </a:ext>
            </a:extLst>
          </p:cNvPr>
          <p:cNvSpPr/>
          <p:nvPr/>
        </p:nvSpPr>
        <p:spPr>
          <a:xfrm>
            <a:off x="8826843" y="4698280"/>
            <a:ext cx="2511001" cy="9068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추천 </a:t>
            </a:r>
            <a:r>
              <a:rPr lang="ko-KR" altLang="en-US" dirty="0" err="1"/>
              <a:t>시터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473260-43E6-47DE-B4E1-1445C83FF299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0BED5CD-033A-4780-821B-212C7B56F2D9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BCFA1A58-6C19-4112-B791-4BDC49AABDF4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02E21F4-BED2-4F9F-A4C5-F93D78659E2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199ADD6-4500-4CC8-ACF7-38FFCECDA854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81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8A2FD93-BE86-4F4D-809C-063803DCE9FC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45F825-78A7-42B7-ADCA-C5F5EEB737A2}"/>
              </a:ext>
            </a:extLst>
          </p:cNvPr>
          <p:cNvSpPr txBox="1"/>
          <p:nvPr/>
        </p:nvSpPr>
        <p:spPr>
          <a:xfrm>
            <a:off x="4431792" y="280521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FBAAA9D-A85E-4B65-BB8F-AA366B8AFFC8}"/>
              </a:ext>
            </a:extLst>
          </p:cNvPr>
          <p:cNvSpPr txBox="1"/>
          <p:nvPr/>
        </p:nvSpPr>
        <p:spPr>
          <a:xfrm>
            <a:off x="4456080" y="305498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F33D39-D93F-4712-8231-7839578326C9}"/>
              </a:ext>
            </a:extLst>
          </p:cNvPr>
          <p:cNvSpPr/>
          <p:nvPr/>
        </p:nvSpPr>
        <p:spPr>
          <a:xfrm>
            <a:off x="1877612" y="3682767"/>
            <a:ext cx="5261420" cy="242591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747285-BE69-42E1-B955-0EF11FAA7617}"/>
              </a:ext>
            </a:extLst>
          </p:cNvPr>
          <p:cNvSpPr txBox="1"/>
          <p:nvPr/>
        </p:nvSpPr>
        <p:spPr>
          <a:xfrm>
            <a:off x="2348918" y="3800487"/>
            <a:ext cx="20232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세부 구분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성별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나이 </a:t>
            </a:r>
            <a:r>
              <a:rPr lang="en-US" altLang="ko-KR" sz="1200" dirty="0"/>
              <a:t>: </a:t>
            </a:r>
          </a:p>
          <a:p>
            <a:endParaRPr lang="en-US" altLang="ko-KR" sz="1200" dirty="0"/>
          </a:p>
          <a:p>
            <a:r>
              <a:rPr lang="ko-KR" altLang="en-US" sz="1200" dirty="0"/>
              <a:t>중성화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r>
              <a:rPr lang="ko-KR" altLang="en-US" sz="1200" dirty="0"/>
              <a:t>질병이력 </a:t>
            </a:r>
            <a:r>
              <a:rPr lang="en-US" altLang="ko-KR" sz="12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9B20BC-4433-4D26-B4A5-A38346BD4501}"/>
              </a:ext>
            </a:extLst>
          </p:cNvPr>
          <p:cNvSpPr txBox="1"/>
          <p:nvPr/>
        </p:nvSpPr>
        <p:spPr>
          <a:xfrm>
            <a:off x="4610510" y="3915241"/>
            <a:ext cx="2023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83CDA1-DC38-4916-96B9-A22BDA7A703F}"/>
              </a:ext>
            </a:extLst>
          </p:cNvPr>
          <p:cNvSpPr txBox="1"/>
          <p:nvPr/>
        </p:nvSpPr>
        <p:spPr>
          <a:xfrm>
            <a:off x="4693367" y="3800487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0B00B19-CDD2-4D51-9251-C455E6A6BD13}"/>
              </a:ext>
            </a:extLst>
          </p:cNvPr>
          <p:cNvSpPr/>
          <p:nvPr/>
        </p:nvSpPr>
        <p:spPr>
          <a:xfrm>
            <a:off x="4758136" y="4053335"/>
            <a:ext cx="1917074" cy="19495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반려동물에 대한 추가 정보 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D3E580F-CE22-4673-86DD-05DB36E23034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3107F64-EDE9-4E47-9242-F8A468C24118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A842A4B-8B39-44DE-9CEA-9515737356B2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DD24BCC-FCE6-4F3D-9102-0338A277724E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47A0DF5-CA84-4554-81E3-2D51D35F259C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BBD31C63-515F-4941-8A12-DD68C1031400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6189FF7-B2B4-4F58-A62C-4552AA855088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A353617-6EF7-4BE0-876E-B7682AC7D0FB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ADB57C1-71A6-460D-8130-56C2C112542B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DE1AA9D-8128-4666-8D15-1D04133230F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075739-BD3A-4494-8CFA-FDCD68AFA1A6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CCD44E-9A9A-4ED8-A5D1-4872F5E16D21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386DE95A-7790-4927-BAD2-657D5553AEFF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4774279-B42C-41CA-A076-23BAEAA30AE8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36C2BD2-954F-4146-BBBC-31961F8FA982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574C22-13C0-422A-BBDB-945BB859AE63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99FFB40-F6B3-4576-AB03-E06A0249A44A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1409312-94E7-4D11-9994-52805F178CFF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F4A3E52-9AFE-4531-B53E-FD21ED668F4E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8FB9BA0-9788-427F-8B58-BC87CC8EDF0B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6BE8CF4-A607-4AB9-89FA-27DCB5C16DDE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9ED5991-0A2E-4A38-9EA9-A0C804802161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5CF61160-A2D4-4516-8649-D0845E715FBE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D13371F-98AD-4A49-AA01-8CB63A971D6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CA9BF6-0ED2-49BB-8FAA-68D7EF92B19D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95AB1-7097-43C7-92D7-D16A0080B5DB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AAE8B-7005-4FF9-BB70-4E7B04230088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70F3E5-F90B-4CCE-B87B-7B4AD9688AA5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06" name="사각형: 위쪽 모서리의 한쪽은 둥글고 다른 한쪽은 잘림 105">
            <a:extLst>
              <a:ext uri="{FF2B5EF4-FFF2-40B4-BE49-F238E27FC236}">
                <a16:creationId xmlns:a16="http://schemas.microsoft.com/office/drawing/2014/main" id="{875A8A77-BFCB-4609-8E7A-6BD81E857F42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88550BD-BEE7-4EA1-ACF9-CE6AD5A7BA27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C7644D33-14E9-47D2-8EC9-1B1E911B2842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0BD8A648-BB73-4BFF-B469-24D859F3E662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AABF26A7-B7C8-4FC9-9E35-E2603954F772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B455F2D-8402-4934-8521-A397F4FEB5A2}"/>
              </a:ext>
            </a:extLst>
          </p:cNvPr>
          <p:cNvSpPr txBox="1"/>
          <p:nvPr/>
        </p:nvSpPr>
        <p:spPr>
          <a:xfrm>
            <a:off x="8828711" y="3974234"/>
            <a:ext cx="75070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세부 구분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성별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나이 </a:t>
            </a:r>
            <a:r>
              <a:rPr lang="en-US" altLang="ko-KR" sz="800" dirty="0"/>
              <a:t>: </a:t>
            </a:r>
          </a:p>
          <a:p>
            <a:endParaRPr lang="en-US" altLang="ko-KR" sz="800" dirty="0"/>
          </a:p>
          <a:p>
            <a:r>
              <a:rPr lang="ko-KR" altLang="en-US" sz="800" dirty="0"/>
              <a:t>중성화 </a:t>
            </a:r>
            <a:r>
              <a:rPr lang="en-US" altLang="ko-KR" sz="800" dirty="0"/>
              <a:t>:</a:t>
            </a:r>
          </a:p>
          <a:p>
            <a:endParaRPr lang="en-US" altLang="ko-KR" sz="800" dirty="0"/>
          </a:p>
          <a:p>
            <a:r>
              <a:rPr lang="ko-KR" altLang="en-US" sz="800" dirty="0"/>
              <a:t>질병이력 </a:t>
            </a:r>
            <a:r>
              <a:rPr lang="en-US" altLang="ko-KR" sz="800" dirty="0"/>
              <a:t>: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6B55ED5-3A6C-483A-8E88-FA48A5C77ECB}"/>
              </a:ext>
            </a:extLst>
          </p:cNvPr>
          <p:cNvSpPr txBox="1"/>
          <p:nvPr/>
        </p:nvSpPr>
        <p:spPr>
          <a:xfrm>
            <a:off x="10082343" y="3949792"/>
            <a:ext cx="2023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특이사항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D76A4762-1699-45DD-8559-7C85B5F8BF83}"/>
              </a:ext>
            </a:extLst>
          </p:cNvPr>
          <p:cNvSpPr/>
          <p:nvPr/>
        </p:nvSpPr>
        <p:spPr>
          <a:xfrm>
            <a:off x="10083680" y="4226221"/>
            <a:ext cx="1185464" cy="11976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F6B94C1C-2561-45C1-9F80-3ECD4D5153BF}"/>
              </a:ext>
            </a:extLst>
          </p:cNvPr>
          <p:cNvSpPr/>
          <p:nvPr/>
        </p:nvSpPr>
        <p:spPr>
          <a:xfrm>
            <a:off x="9012338" y="259129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EA5A20-FF66-42E6-845F-C5EA29A2A387}"/>
              </a:ext>
            </a:extLst>
          </p:cNvPr>
          <p:cNvSpPr txBox="1"/>
          <p:nvPr/>
        </p:nvSpPr>
        <p:spPr>
          <a:xfrm>
            <a:off x="10261589" y="2790972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7CC1AE8-175C-46A6-9B03-4C27B4A900C0}"/>
              </a:ext>
            </a:extLst>
          </p:cNvPr>
          <p:cNvSpPr txBox="1"/>
          <p:nvPr/>
        </p:nvSpPr>
        <p:spPr>
          <a:xfrm>
            <a:off x="10285877" y="3040738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</p:spTree>
    <p:extLst>
      <p:ext uri="{BB962C8B-B14F-4D97-AF65-F5344CB8AC3E}">
        <p14:creationId xmlns:p14="http://schemas.microsoft.com/office/powerpoint/2010/main" val="2955908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94143D2-2814-4AE9-895C-5ADC669BC023}"/>
              </a:ext>
            </a:extLst>
          </p:cNvPr>
          <p:cNvSpPr/>
          <p:nvPr/>
        </p:nvSpPr>
        <p:spPr>
          <a:xfrm>
            <a:off x="2432809" y="2595490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1EB9-4DB8-41F6-9460-E2187B7E1814}"/>
              </a:ext>
            </a:extLst>
          </p:cNvPr>
          <p:cNvSpPr txBox="1"/>
          <p:nvPr/>
        </p:nvSpPr>
        <p:spPr>
          <a:xfrm>
            <a:off x="4431792" y="2553545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54756-B53E-4E54-A5F5-DF6C648D5027}"/>
              </a:ext>
            </a:extLst>
          </p:cNvPr>
          <p:cNvSpPr txBox="1"/>
          <p:nvPr/>
        </p:nvSpPr>
        <p:spPr>
          <a:xfrm>
            <a:off x="4456080" y="2803311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C3980E-9E81-449C-80C6-5CFA814C4207}"/>
              </a:ext>
            </a:extLst>
          </p:cNvPr>
          <p:cNvSpPr txBox="1"/>
          <p:nvPr/>
        </p:nvSpPr>
        <p:spPr>
          <a:xfrm>
            <a:off x="4456080" y="3002350"/>
            <a:ext cx="25151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만족도 </a:t>
            </a:r>
            <a:r>
              <a:rPr lang="en-US" altLang="ko-KR" sz="800" dirty="0"/>
              <a:t>0%     </a:t>
            </a:r>
            <a:r>
              <a:rPr lang="ko-KR" altLang="en-US" sz="800" dirty="0"/>
              <a:t>메시지 응답률 </a:t>
            </a:r>
            <a:r>
              <a:rPr lang="en-US" altLang="ko-KR" sz="800" dirty="0"/>
              <a:t>0%      </a:t>
            </a:r>
            <a:r>
              <a:rPr lang="ko-KR" altLang="en-US" sz="800" dirty="0"/>
              <a:t>응답시간 </a:t>
            </a:r>
            <a:r>
              <a:rPr lang="en-US" altLang="ko-KR" sz="800" dirty="0"/>
              <a:t>0%</a:t>
            </a:r>
            <a:endParaRPr lang="ko-KR" altLang="en-US" sz="8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F26B48-9185-4BA5-A1F5-AC76BAA868F7}"/>
              </a:ext>
            </a:extLst>
          </p:cNvPr>
          <p:cNvSpPr/>
          <p:nvPr/>
        </p:nvSpPr>
        <p:spPr>
          <a:xfrm>
            <a:off x="4555222" y="321779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6E7F048-57D6-49E1-A724-391EC9C7FA0B}"/>
              </a:ext>
            </a:extLst>
          </p:cNvPr>
          <p:cNvSpPr/>
          <p:nvPr/>
        </p:nvSpPr>
        <p:spPr>
          <a:xfrm>
            <a:off x="5533175" y="321779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72C587E-82F9-496E-AF2B-EDCDC16EBDAC}"/>
              </a:ext>
            </a:extLst>
          </p:cNvPr>
          <p:cNvSpPr/>
          <p:nvPr/>
        </p:nvSpPr>
        <p:spPr>
          <a:xfrm>
            <a:off x="1944724" y="3800213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198B43-5B99-4D1E-8723-1C8002E27E72}"/>
              </a:ext>
            </a:extLst>
          </p:cNvPr>
          <p:cNvSpPr txBox="1"/>
          <p:nvPr/>
        </p:nvSpPr>
        <p:spPr>
          <a:xfrm>
            <a:off x="2554449" y="3805189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케어 목록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8101D7-5A9B-465E-BB10-84007035DDE4}"/>
              </a:ext>
            </a:extLst>
          </p:cNvPr>
          <p:cNvSpPr txBox="1"/>
          <p:nvPr/>
        </p:nvSpPr>
        <p:spPr>
          <a:xfrm>
            <a:off x="1996612" y="4495281"/>
            <a:ext cx="12079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/>
              <a:t>보호자집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250FB1-6ABD-4FCC-B469-BEF3B9F0966C}"/>
              </a:ext>
            </a:extLst>
          </p:cNvPr>
          <p:cNvSpPr txBox="1"/>
          <p:nvPr/>
        </p:nvSpPr>
        <p:spPr>
          <a:xfrm>
            <a:off x="2005002" y="4731501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원데이</a:t>
            </a:r>
            <a:r>
              <a:rPr lang="ko-KR" altLang="en-US" sz="800" dirty="0"/>
              <a:t> 케어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C9D4CC-312A-4E6E-A7E1-A2FD7DF76530}"/>
              </a:ext>
            </a:extLst>
          </p:cNvPr>
          <p:cNvSpPr txBox="1"/>
          <p:nvPr/>
        </p:nvSpPr>
        <p:spPr>
          <a:xfrm>
            <a:off x="1996613" y="4267035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투데이 케어</a:t>
            </a:r>
            <a:r>
              <a:rPr lang="en-US" altLang="ko-KR" sz="800" dirty="0"/>
              <a:t>(</a:t>
            </a:r>
            <a:r>
              <a:rPr lang="ko-KR" altLang="en-US" sz="800" dirty="0" err="1"/>
              <a:t>시터집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123F9CD-581A-474E-B911-CF70906CDF0F}"/>
              </a:ext>
            </a:extLst>
          </p:cNvPr>
          <p:cNvSpPr txBox="1"/>
          <p:nvPr/>
        </p:nvSpPr>
        <p:spPr>
          <a:xfrm>
            <a:off x="1996613" y="4050639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산책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AFA56D2-F6B1-4CC7-9FB1-ABBEF9432893}"/>
              </a:ext>
            </a:extLst>
          </p:cNvPr>
          <p:cNvSpPr txBox="1"/>
          <p:nvPr/>
        </p:nvSpPr>
        <p:spPr>
          <a:xfrm>
            <a:off x="3142162" y="4062574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Per-H 1</a:t>
            </a:r>
            <a:r>
              <a:rPr lang="ko-KR" altLang="en-US" sz="800" dirty="0"/>
              <a:t>만 </a:t>
            </a:r>
            <a:r>
              <a:rPr lang="en-US" altLang="ko-KR" sz="800" dirty="0"/>
              <a:t>2</a:t>
            </a:r>
            <a:r>
              <a:rPr lang="ko-KR" altLang="en-US" sz="800" dirty="0"/>
              <a:t>천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0F12203-3388-4C14-A82A-EA4265DE5009}"/>
              </a:ext>
            </a:extLst>
          </p:cNvPr>
          <p:cNvCxnSpPr/>
          <p:nvPr/>
        </p:nvCxnSpPr>
        <p:spPr>
          <a:xfrm>
            <a:off x="3153100" y="4082188"/>
            <a:ext cx="0" cy="8647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8A7CEA-A202-4D0D-A37B-81AF2B21B412}"/>
              </a:ext>
            </a:extLst>
          </p:cNvPr>
          <p:cNvSpPr txBox="1"/>
          <p:nvPr/>
        </p:nvSpPr>
        <p:spPr>
          <a:xfrm>
            <a:off x="3134830" y="426514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4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6FB1E0-EED7-421D-96BB-D55BD54B380F}"/>
              </a:ext>
            </a:extLst>
          </p:cNvPr>
          <p:cNvSpPr txBox="1"/>
          <p:nvPr/>
        </p:nvSpPr>
        <p:spPr>
          <a:xfrm>
            <a:off x="3137482" y="4493477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Per-D 3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07AD7-3127-4602-A860-0DDEA486826E}"/>
              </a:ext>
            </a:extLst>
          </p:cNvPr>
          <p:cNvSpPr txBox="1"/>
          <p:nvPr/>
        </p:nvSpPr>
        <p:spPr>
          <a:xfrm>
            <a:off x="3143715" y="4711416"/>
            <a:ext cx="11324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Per-N 8</a:t>
            </a:r>
            <a:r>
              <a:rPr lang="ko-KR" altLang="en-US" sz="800" dirty="0"/>
              <a:t>만</a:t>
            </a:r>
            <a:r>
              <a:rPr lang="en-US" altLang="ko-KR" sz="800" dirty="0"/>
              <a:t> </a:t>
            </a:r>
            <a:endParaRPr lang="ko-KR" altLang="en-US" sz="800" dirty="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5D330D4A-25B5-426A-8FC2-236D0F11668A}"/>
              </a:ext>
            </a:extLst>
          </p:cNvPr>
          <p:cNvSpPr/>
          <p:nvPr/>
        </p:nvSpPr>
        <p:spPr>
          <a:xfrm>
            <a:off x="4553299" y="3802288"/>
            <a:ext cx="2417953" cy="121636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42E6A791-A47B-4DB0-A650-D2F9D936BDC3}"/>
              </a:ext>
            </a:extLst>
          </p:cNvPr>
          <p:cNvSpPr/>
          <p:nvPr/>
        </p:nvSpPr>
        <p:spPr>
          <a:xfrm>
            <a:off x="1944724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8F62BD3D-7300-4C51-87BF-88CCAEEDE1C6}"/>
              </a:ext>
            </a:extLst>
          </p:cNvPr>
          <p:cNvSpPr/>
          <p:nvPr/>
        </p:nvSpPr>
        <p:spPr>
          <a:xfrm>
            <a:off x="1944724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시터</a:t>
            </a:r>
            <a:r>
              <a:rPr lang="ko-KR" altLang="en-US" dirty="0">
                <a:solidFill>
                  <a:schemeClr val="tx1"/>
                </a:solidFill>
              </a:rPr>
              <a:t> 스케줄 </a:t>
            </a:r>
            <a:r>
              <a:rPr lang="ko-KR" altLang="en-US" dirty="0" err="1">
                <a:solidFill>
                  <a:schemeClr val="tx1"/>
                </a:solidFill>
              </a:rPr>
              <a:t>켈린더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84C7176-7665-4EE0-8E0A-1ADC33FDEDBB}"/>
              </a:ext>
            </a:extLst>
          </p:cNvPr>
          <p:cNvSpPr/>
          <p:nvPr/>
        </p:nvSpPr>
        <p:spPr>
          <a:xfrm>
            <a:off x="4553298" y="5176143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사진첩</a:t>
            </a: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E938B601-F026-4976-97A9-C407044FF771}"/>
              </a:ext>
            </a:extLst>
          </p:cNvPr>
          <p:cNvSpPr/>
          <p:nvPr/>
        </p:nvSpPr>
        <p:spPr>
          <a:xfrm>
            <a:off x="4553298" y="5675676"/>
            <a:ext cx="2417953" cy="3197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D4FB6EE-19D0-4752-BC60-DB3FC2CC2D1C}"/>
              </a:ext>
            </a:extLst>
          </p:cNvPr>
          <p:cNvSpPr/>
          <p:nvPr/>
        </p:nvSpPr>
        <p:spPr>
          <a:xfrm>
            <a:off x="6501468" y="2183148"/>
            <a:ext cx="427838" cy="2205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4" name="하트 33">
            <a:extLst>
              <a:ext uri="{FF2B5EF4-FFF2-40B4-BE49-F238E27FC236}">
                <a16:creationId xmlns:a16="http://schemas.microsoft.com/office/drawing/2014/main" id="{2B74C848-B46B-4E53-920C-266B738CAC60}"/>
              </a:ext>
            </a:extLst>
          </p:cNvPr>
          <p:cNvSpPr/>
          <p:nvPr/>
        </p:nvSpPr>
        <p:spPr>
          <a:xfrm>
            <a:off x="5620624" y="329687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381DDE0-7DF8-4677-B600-1CC245F65AC5}"/>
              </a:ext>
            </a:extLst>
          </p:cNvPr>
          <p:cNvSpPr/>
          <p:nvPr/>
        </p:nvSpPr>
        <p:spPr>
          <a:xfrm>
            <a:off x="9563677" y="1828800"/>
            <a:ext cx="1023230" cy="2768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1576798-99C7-4D5E-A71A-21C2FCBC10A5}"/>
              </a:ext>
            </a:extLst>
          </p:cNvPr>
          <p:cNvSpPr/>
          <p:nvPr/>
        </p:nvSpPr>
        <p:spPr>
          <a:xfrm>
            <a:off x="9599253" y="18623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E68A1AD-ABE2-438D-A680-6841FDE051B0}"/>
              </a:ext>
            </a:extLst>
          </p:cNvPr>
          <p:cNvSpPr/>
          <p:nvPr/>
        </p:nvSpPr>
        <p:spPr>
          <a:xfrm>
            <a:off x="11004221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99B9B96-CD8D-4C0D-A26D-7B04DAF50A6D}"/>
              </a:ext>
            </a:extLst>
          </p:cNvPr>
          <p:cNvSpPr/>
          <p:nvPr/>
        </p:nvSpPr>
        <p:spPr>
          <a:xfrm>
            <a:off x="8892432" y="1870745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0CD5B6F9-B513-4782-9C7A-EE4F9058A4EB}"/>
              </a:ext>
            </a:extLst>
          </p:cNvPr>
          <p:cNvCxnSpPr/>
          <p:nvPr/>
        </p:nvCxnSpPr>
        <p:spPr>
          <a:xfrm>
            <a:off x="8819791" y="2182536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C404C273-60E7-4604-B5DF-9E448516670A}"/>
              </a:ext>
            </a:extLst>
          </p:cNvPr>
          <p:cNvCxnSpPr>
            <a:cxnSpLocks/>
          </p:cNvCxnSpPr>
          <p:nvPr/>
        </p:nvCxnSpPr>
        <p:spPr>
          <a:xfrm>
            <a:off x="9004560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02950FA-B9A6-4D10-A148-BBA6062EC79A}"/>
              </a:ext>
            </a:extLst>
          </p:cNvPr>
          <p:cNvCxnSpPr>
            <a:cxnSpLocks/>
          </p:cNvCxnSpPr>
          <p:nvPr/>
        </p:nvCxnSpPr>
        <p:spPr>
          <a:xfrm>
            <a:off x="10082343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B961EBB-AE5A-402D-812D-32755B9430E4}"/>
              </a:ext>
            </a:extLst>
          </p:cNvPr>
          <p:cNvCxnSpPr>
            <a:cxnSpLocks/>
          </p:cNvCxnSpPr>
          <p:nvPr/>
        </p:nvCxnSpPr>
        <p:spPr>
          <a:xfrm>
            <a:off x="11116349" y="1535185"/>
            <a:ext cx="0" cy="461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39FEEDC-6320-4585-9D08-995881D24269}"/>
              </a:ext>
            </a:extLst>
          </p:cNvPr>
          <p:cNvSpPr txBox="1"/>
          <p:nvPr/>
        </p:nvSpPr>
        <p:spPr>
          <a:xfrm>
            <a:off x="8707491" y="1354305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D236EEC-BF95-4CC7-9BA4-FAD60ACD7184}"/>
              </a:ext>
            </a:extLst>
          </p:cNvPr>
          <p:cNvSpPr txBox="1"/>
          <p:nvPr/>
        </p:nvSpPr>
        <p:spPr>
          <a:xfrm>
            <a:off x="9892853" y="1343611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894258B-64DA-4CD0-85A3-15881EE05C2F}"/>
              </a:ext>
            </a:extLst>
          </p:cNvPr>
          <p:cNvSpPr txBox="1"/>
          <p:nvPr/>
        </p:nvSpPr>
        <p:spPr>
          <a:xfrm>
            <a:off x="10869037" y="134960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로그인</a:t>
            </a:r>
          </a:p>
        </p:txBody>
      </p:sp>
      <p:sp>
        <p:nvSpPr>
          <p:cNvPr id="107" name="사각형: 위쪽 모서리의 한쪽은 둥글고 다른 한쪽은 잘림 106">
            <a:extLst>
              <a:ext uri="{FF2B5EF4-FFF2-40B4-BE49-F238E27FC236}">
                <a16:creationId xmlns:a16="http://schemas.microsoft.com/office/drawing/2014/main" id="{67981518-31B9-484C-8065-30C415950089}"/>
              </a:ext>
            </a:extLst>
          </p:cNvPr>
          <p:cNvSpPr/>
          <p:nvPr/>
        </p:nvSpPr>
        <p:spPr>
          <a:xfrm>
            <a:off x="8876717" y="2219655"/>
            <a:ext cx="309922" cy="17525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8" name="사각형: 위쪽 모서리의 한쪽은 둥글고 다른 한쪽은 잘림 107">
            <a:extLst>
              <a:ext uri="{FF2B5EF4-FFF2-40B4-BE49-F238E27FC236}">
                <a16:creationId xmlns:a16="http://schemas.microsoft.com/office/drawing/2014/main" id="{033C93F5-B1D9-4CAD-A8C7-4814844C3C02}"/>
              </a:ext>
            </a:extLst>
          </p:cNvPr>
          <p:cNvSpPr/>
          <p:nvPr/>
        </p:nvSpPr>
        <p:spPr>
          <a:xfrm>
            <a:off x="9253755" y="2219657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9" name="사각형: 위쪽 모서리의 한쪽은 둥글고 다른 한쪽은 잘림 108">
            <a:extLst>
              <a:ext uri="{FF2B5EF4-FFF2-40B4-BE49-F238E27FC236}">
                <a16:creationId xmlns:a16="http://schemas.microsoft.com/office/drawing/2014/main" id="{43FEB36E-98BD-4C45-A0C4-DE2E23D6270B}"/>
              </a:ext>
            </a:extLst>
          </p:cNvPr>
          <p:cNvSpPr/>
          <p:nvPr/>
        </p:nvSpPr>
        <p:spPr>
          <a:xfrm>
            <a:off x="9630793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0" name="사각형: 위쪽 모서리의 한쪽은 둥글고 다른 한쪽은 잘림 109">
            <a:extLst>
              <a:ext uri="{FF2B5EF4-FFF2-40B4-BE49-F238E27FC236}">
                <a16:creationId xmlns:a16="http://schemas.microsoft.com/office/drawing/2014/main" id="{DD16ED54-6480-46EC-8EC0-61D372F29134}"/>
              </a:ext>
            </a:extLst>
          </p:cNvPr>
          <p:cNvSpPr/>
          <p:nvPr/>
        </p:nvSpPr>
        <p:spPr>
          <a:xfrm>
            <a:off x="10004466" y="2216481"/>
            <a:ext cx="309922" cy="175250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B32835E2-6F76-410F-9104-75CE90CAAC9E}"/>
              </a:ext>
            </a:extLst>
          </p:cNvPr>
          <p:cNvCxnSpPr/>
          <p:nvPr/>
        </p:nvCxnSpPr>
        <p:spPr>
          <a:xfrm>
            <a:off x="8826843" y="5872294"/>
            <a:ext cx="2511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92788C2-846F-4D8E-84DB-0156E44840FE}"/>
              </a:ext>
            </a:extLst>
          </p:cNvPr>
          <p:cNvSpPr txBox="1"/>
          <p:nvPr/>
        </p:nvSpPr>
        <p:spPr>
          <a:xfrm>
            <a:off x="8451193" y="6379562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815B9A-D30D-4481-805B-BC00FA17F1AF}"/>
              </a:ext>
            </a:extLst>
          </p:cNvPr>
          <p:cNvSpPr/>
          <p:nvPr/>
        </p:nvSpPr>
        <p:spPr>
          <a:xfrm>
            <a:off x="8903645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444EAA7-F80D-40EE-85F2-FC3FD2665367}"/>
              </a:ext>
            </a:extLst>
          </p:cNvPr>
          <p:cNvSpPr/>
          <p:nvPr/>
        </p:nvSpPr>
        <p:spPr>
          <a:xfrm>
            <a:off x="9472869" y="5950156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18390F8-461E-47B1-8D02-662749C7B01B}"/>
              </a:ext>
            </a:extLst>
          </p:cNvPr>
          <p:cNvSpPr/>
          <p:nvPr/>
        </p:nvSpPr>
        <p:spPr>
          <a:xfrm>
            <a:off x="10941760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27559C4-A53D-4627-9D4C-4825196BF918}"/>
              </a:ext>
            </a:extLst>
          </p:cNvPr>
          <p:cNvSpPr/>
          <p:nvPr/>
        </p:nvSpPr>
        <p:spPr>
          <a:xfrm>
            <a:off x="10470176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F41D995-6A71-4509-80F3-049E8D1F63ED}"/>
              </a:ext>
            </a:extLst>
          </p:cNvPr>
          <p:cNvSpPr/>
          <p:nvPr/>
        </p:nvSpPr>
        <p:spPr>
          <a:xfrm>
            <a:off x="10011317" y="595174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34A269B8-E321-4ACE-B82D-29FFBDBEAE20}"/>
              </a:ext>
            </a:extLst>
          </p:cNvPr>
          <p:cNvCxnSpPr>
            <a:cxnSpLocks/>
          </p:cNvCxnSpPr>
          <p:nvPr/>
        </p:nvCxnSpPr>
        <p:spPr>
          <a:xfrm flipV="1">
            <a:off x="9594361" y="6050826"/>
            <a:ext cx="0" cy="2973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94868FA-F542-4BC7-B4EE-561EE6C24D2A}"/>
              </a:ext>
            </a:extLst>
          </p:cNvPr>
          <p:cNvCxnSpPr>
            <a:cxnSpLocks/>
          </p:cNvCxnSpPr>
          <p:nvPr/>
        </p:nvCxnSpPr>
        <p:spPr>
          <a:xfrm flipH="1" flipV="1">
            <a:off x="10119672" y="6027520"/>
            <a:ext cx="9467" cy="320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835CB0E-7318-4621-AAC0-357EB1D055EC}"/>
              </a:ext>
            </a:extLst>
          </p:cNvPr>
          <p:cNvCxnSpPr>
            <a:cxnSpLocks/>
          </p:cNvCxnSpPr>
          <p:nvPr/>
        </p:nvCxnSpPr>
        <p:spPr>
          <a:xfrm flipV="1">
            <a:off x="10576388" y="6028080"/>
            <a:ext cx="7311" cy="3619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8A1FA3B6-56FA-4F9A-B582-879E45C4E554}"/>
              </a:ext>
            </a:extLst>
          </p:cNvPr>
          <p:cNvCxnSpPr>
            <a:cxnSpLocks/>
          </p:cNvCxnSpPr>
          <p:nvPr/>
        </p:nvCxnSpPr>
        <p:spPr>
          <a:xfrm flipH="1">
            <a:off x="11038570" y="6059522"/>
            <a:ext cx="3934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DBC9891-F555-4406-9800-4BBC560D541A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8749002" y="6051118"/>
            <a:ext cx="263231" cy="3284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75D0501-8E3C-4360-9052-D93A553D6261}"/>
              </a:ext>
            </a:extLst>
          </p:cNvPr>
          <p:cNvSpPr txBox="1"/>
          <p:nvPr/>
        </p:nvSpPr>
        <p:spPr>
          <a:xfrm>
            <a:off x="11361597" y="5963669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마이페이지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1CA544-E067-4DD5-8F99-FC7AFCA9239E}"/>
              </a:ext>
            </a:extLst>
          </p:cNvPr>
          <p:cNvSpPr txBox="1"/>
          <p:nvPr/>
        </p:nvSpPr>
        <p:spPr>
          <a:xfrm>
            <a:off x="10304382" y="6384780"/>
            <a:ext cx="7055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고객센터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8C8D169-440D-4BD5-98C5-A86EABD72686}"/>
              </a:ext>
            </a:extLst>
          </p:cNvPr>
          <p:cNvSpPr txBox="1"/>
          <p:nvPr/>
        </p:nvSpPr>
        <p:spPr>
          <a:xfrm>
            <a:off x="9831898" y="6390706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프로그램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7D4196B-6BCE-4D69-980E-BB15BBA201CC}"/>
              </a:ext>
            </a:extLst>
          </p:cNvPr>
          <p:cNvSpPr txBox="1"/>
          <p:nvPr/>
        </p:nvSpPr>
        <p:spPr>
          <a:xfrm>
            <a:off x="9266276" y="6380758"/>
            <a:ext cx="705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장거리이동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43E8EF26-B566-40E2-AD5F-B3BAFBDE6E56}"/>
              </a:ext>
            </a:extLst>
          </p:cNvPr>
          <p:cNvSpPr/>
          <p:nvPr/>
        </p:nvSpPr>
        <p:spPr>
          <a:xfrm>
            <a:off x="10880551" y="2223150"/>
            <a:ext cx="413434" cy="1752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457B833-156A-4737-BC16-8B7281466E3D}"/>
              </a:ext>
            </a:extLst>
          </p:cNvPr>
          <p:cNvSpPr/>
          <p:nvPr/>
        </p:nvSpPr>
        <p:spPr>
          <a:xfrm>
            <a:off x="9038116" y="2559286"/>
            <a:ext cx="989900" cy="9647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10089C0-6EF8-4D57-A6CE-A0669B5CC44C}"/>
              </a:ext>
            </a:extLst>
          </p:cNvPr>
          <p:cNvSpPr txBox="1"/>
          <p:nvPr/>
        </p:nvSpPr>
        <p:spPr>
          <a:xfrm>
            <a:off x="10152532" y="2581247"/>
            <a:ext cx="1043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홍길동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749689E-3116-4BAE-9E22-91A505D0185A}"/>
              </a:ext>
            </a:extLst>
          </p:cNvPr>
          <p:cNvSpPr txBox="1"/>
          <p:nvPr/>
        </p:nvSpPr>
        <p:spPr>
          <a:xfrm>
            <a:off x="10176820" y="2831013"/>
            <a:ext cx="10432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주소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2AD47CD-0CF6-4795-9D8A-ED3B91FDA2A1}"/>
              </a:ext>
            </a:extLst>
          </p:cNvPr>
          <p:cNvSpPr txBox="1"/>
          <p:nvPr/>
        </p:nvSpPr>
        <p:spPr>
          <a:xfrm>
            <a:off x="10180405" y="3090209"/>
            <a:ext cx="91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만족도 </a:t>
            </a:r>
            <a:r>
              <a:rPr lang="en-US" altLang="ko-KR" sz="600" dirty="0"/>
              <a:t>0%     </a:t>
            </a:r>
          </a:p>
          <a:p>
            <a:r>
              <a:rPr lang="ko-KR" altLang="en-US" sz="600" dirty="0"/>
              <a:t>메시지 응답률 </a:t>
            </a:r>
            <a:r>
              <a:rPr lang="en-US" altLang="ko-KR" sz="600" dirty="0"/>
              <a:t>0%      </a:t>
            </a:r>
          </a:p>
          <a:p>
            <a:r>
              <a:rPr lang="ko-KR" altLang="en-US" sz="600" dirty="0"/>
              <a:t>응답시간 </a:t>
            </a:r>
            <a:r>
              <a:rPr lang="en-US" altLang="ko-KR" sz="600" dirty="0"/>
              <a:t>0%</a:t>
            </a:r>
            <a:endParaRPr lang="ko-KR" altLang="en-US" sz="600" dirty="0"/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D252E4CB-AB13-445A-AC64-D28CAC8FBCDB}"/>
              </a:ext>
            </a:extLst>
          </p:cNvPr>
          <p:cNvSpPr/>
          <p:nvPr/>
        </p:nvSpPr>
        <p:spPr>
          <a:xfrm>
            <a:off x="9420830" y="3572224"/>
            <a:ext cx="840424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채팅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3C96203C-53F2-457D-8BC2-7CE297D96019}"/>
              </a:ext>
            </a:extLst>
          </p:cNvPr>
          <p:cNvSpPr/>
          <p:nvPr/>
        </p:nvSpPr>
        <p:spPr>
          <a:xfrm>
            <a:off x="10398783" y="3572224"/>
            <a:ext cx="322341" cy="28260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하트 134">
            <a:extLst>
              <a:ext uri="{FF2B5EF4-FFF2-40B4-BE49-F238E27FC236}">
                <a16:creationId xmlns:a16="http://schemas.microsoft.com/office/drawing/2014/main" id="{DF3F0A21-CCFF-4F7C-9F2A-B9DA74880613}"/>
              </a:ext>
            </a:extLst>
          </p:cNvPr>
          <p:cNvSpPr/>
          <p:nvPr/>
        </p:nvSpPr>
        <p:spPr>
          <a:xfrm>
            <a:off x="10486232" y="3651303"/>
            <a:ext cx="142613" cy="13212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0309AF2F-49CF-4BD1-A77C-E44ADE57FE2B}"/>
              </a:ext>
            </a:extLst>
          </p:cNvPr>
          <p:cNvSpPr/>
          <p:nvPr/>
        </p:nvSpPr>
        <p:spPr>
          <a:xfrm>
            <a:off x="9368510" y="3907246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자기소개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1C7F2493-7A31-4FCC-BFC5-9545D1813A51}"/>
              </a:ext>
            </a:extLst>
          </p:cNvPr>
          <p:cNvSpPr/>
          <p:nvPr/>
        </p:nvSpPr>
        <p:spPr>
          <a:xfrm>
            <a:off x="9368510" y="418457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사진첩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0F34F4AA-2E5B-4F4C-B411-0085B6656388}"/>
              </a:ext>
            </a:extLst>
          </p:cNvPr>
          <p:cNvSpPr/>
          <p:nvPr/>
        </p:nvSpPr>
        <p:spPr>
          <a:xfrm>
            <a:off x="9368510" y="4471063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케어목록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68B818-3B1F-41EF-BD31-C54323282967}"/>
              </a:ext>
            </a:extLst>
          </p:cNvPr>
          <p:cNvSpPr/>
          <p:nvPr/>
        </p:nvSpPr>
        <p:spPr>
          <a:xfrm>
            <a:off x="9371669" y="476764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케어 가능 반려동물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5D0B650E-C925-4AAC-812C-AE358BB62A93}"/>
              </a:ext>
            </a:extLst>
          </p:cNvPr>
          <p:cNvSpPr/>
          <p:nvPr/>
        </p:nvSpPr>
        <p:spPr>
          <a:xfrm>
            <a:off x="9368510" y="5069452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선호 반려동물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5CE8E81F-C65D-4A7A-ABC8-56067EBBA2F3}"/>
              </a:ext>
            </a:extLst>
          </p:cNvPr>
          <p:cNvSpPr/>
          <p:nvPr/>
        </p:nvSpPr>
        <p:spPr>
          <a:xfrm>
            <a:off x="9368510" y="5348114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시터</a:t>
            </a:r>
            <a:r>
              <a:rPr lang="ko-KR" altLang="en-US" sz="1000" dirty="0">
                <a:solidFill>
                  <a:schemeClr val="tx1"/>
                </a:solidFill>
              </a:rPr>
              <a:t> 스케줄 </a:t>
            </a:r>
            <a:r>
              <a:rPr lang="ko-KR" altLang="en-US" sz="1000" dirty="0" err="1">
                <a:solidFill>
                  <a:schemeClr val="tx1"/>
                </a:solidFill>
              </a:rPr>
              <a:t>켈린더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1583485C-491F-4979-BC6C-13081A8A8DAD}"/>
              </a:ext>
            </a:extLst>
          </p:cNvPr>
          <p:cNvSpPr/>
          <p:nvPr/>
        </p:nvSpPr>
        <p:spPr>
          <a:xfrm>
            <a:off x="9369847" y="5617717"/>
            <a:ext cx="1427665" cy="2238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리뷰</a:t>
            </a:r>
          </a:p>
        </p:txBody>
      </p:sp>
    </p:spTree>
    <p:extLst>
      <p:ext uri="{BB962C8B-B14F-4D97-AF65-F5344CB8AC3E}">
        <p14:creationId xmlns:p14="http://schemas.microsoft.com/office/powerpoint/2010/main" val="362696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292006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826843" y="1782131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72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PAGE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6CB3EF-BD67-454E-8D48-D30774CEE106}"/>
              </a:ext>
            </a:extLst>
          </p:cNvPr>
          <p:cNvSpPr txBox="1"/>
          <p:nvPr/>
        </p:nvSpPr>
        <p:spPr>
          <a:xfrm>
            <a:off x="1786856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마이시터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CBB3D4-2156-4986-9434-EA8F60CE59E0}"/>
              </a:ext>
            </a:extLst>
          </p:cNvPr>
          <p:cNvSpPr txBox="1"/>
          <p:nvPr/>
        </p:nvSpPr>
        <p:spPr>
          <a:xfrm>
            <a:off x="5508770" y="1845578"/>
            <a:ext cx="16302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로그인   회원가입   마이페이지</a:t>
            </a:r>
            <a:endParaRPr lang="ko-KR" altLang="en-US" sz="8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723CFAC-181E-4ABB-8790-FEC42B087A83}"/>
              </a:ext>
            </a:extLst>
          </p:cNvPr>
          <p:cNvCxnSpPr/>
          <p:nvPr/>
        </p:nvCxnSpPr>
        <p:spPr>
          <a:xfrm>
            <a:off x="896100" y="2095956"/>
            <a:ext cx="72000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0ADA31-1823-4E2F-B19C-9DF082DE9B5C}"/>
              </a:ext>
            </a:extLst>
          </p:cNvPr>
          <p:cNvSpPr txBox="1"/>
          <p:nvPr/>
        </p:nvSpPr>
        <p:spPr>
          <a:xfrm>
            <a:off x="4203946" y="1845190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logo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EAE90E-16BD-4338-B838-36E62A30452E}"/>
              </a:ext>
            </a:extLst>
          </p:cNvPr>
          <p:cNvSpPr/>
          <p:nvPr/>
        </p:nvSpPr>
        <p:spPr>
          <a:xfrm>
            <a:off x="4044343" y="1845190"/>
            <a:ext cx="224256" cy="2097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8ADDD66-9CDE-4CA6-938D-D34562AC7F09}"/>
              </a:ext>
            </a:extLst>
          </p:cNvPr>
          <p:cNvSpPr txBox="1"/>
          <p:nvPr/>
        </p:nvSpPr>
        <p:spPr>
          <a:xfrm>
            <a:off x="2329495" y="1845578"/>
            <a:ext cx="5956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시터찾기</a:t>
            </a:r>
            <a:endParaRPr lang="ko-KR" altLang="en-US" sz="800" dirty="0"/>
          </a:p>
        </p:txBody>
      </p:sp>
      <p:sp>
        <p:nvSpPr>
          <p:cNvPr id="11" name="사각형: 위쪽 모서리의 한쪽은 둥글고 다른 한쪽은 잘림 10">
            <a:extLst>
              <a:ext uri="{FF2B5EF4-FFF2-40B4-BE49-F238E27FC236}">
                <a16:creationId xmlns:a16="http://schemas.microsoft.com/office/drawing/2014/main" id="{D0755B07-9BF9-46BE-BECF-A785E2F601BE}"/>
              </a:ext>
            </a:extLst>
          </p:cNvPr>
          <p:cNvSpPr/>
          <p:nvPr/>
        </p:nvSpPr>
        <p:spPr>
          <a:xfrm>
            <a:off x="187761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보호자</a:t>
            </a:r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0F05A80D-574E-4503-9F36-D0729A774664}"/>
              </a:ext>
            </a:extLst>
          </p:cNvPr>
          <p:cNvSpPr/>
          <p:nvPr/>
        </p:nvSpPr>
        <p:spPr>
          <a:xfrm>
            <a:off x="2478187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시터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73E013A2-B442-4546-A05C-EC2A2F2B7FC7}"/>
              </a:ext>
            </a:extLst>
          </p:cNvPr>
          <p:cNvSpPr/>
          <p:nvPr/>
        </p:nvSpPr>
        <p:spPr>
          <a:xfrm>
            <a:off x="3078762" y="2132649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이동</a:t>
            </a:r>
          </a:p>
        </p:txBody>
      </p:sp>
      <p:sp>
        <p:nvSpPr>
          <p:cNvPr id="92" name="사각형: 위쪽 모서리의 한쪽은 둥글고 다른 한쪽은 잘림 91">
            <a:extLst>
              <a:ext uri="{FF2B5EF4-FFF2-40B4-BE49-F238E27FC236}">
                <a16:creationId xmlns:a16="http://schemas.microsoft.com/office/drawing/2014/main" id="{BA222BE2-A61D-4450-8A37-BE793B84A2E2}"/>
              </a:ext>
            </a:extLst>
          </p:cNvPr>
          <p:cNvSpPr/>
          <p:nvPr/>
        </p:nvSpPr>
        <p:spPr>
          <a:xfrm>
            <a:off x="3680551" y="2134837"/>
            <a:ext cx="563585" cy="271072"/>
          </a:xfrm>
          <a:prstGeom prst="snipRoundRect">
            <a:avLst>
              <a:gd name="adj1" fmla="val 16667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382752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1381686" y="1627790"/>
            <a:ext cx="9428628" cy="481941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44734" y="955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관리자</a:t>
            </a:r>
          </a:p>
        </p:txBody>
      </p:sp>
    </p:spTree>
    <p:extLst>
      <p:ext uri="{BB962C8B-B14F-4D97-AF65-F5344CB8AC3E}">
        <p14:creationId xmlns:p14="http://schemas.microsoft.com/office/powerpoint/2010/main" val="267885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8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실내, 사람이(가) 표시된 사진&#10;&#10;자동 생성된 설명">
            <a:extLst>
              <a:ext uri="{FF2B5EF4-FFF2-40B4-BE49-F238E27FC236}">
                <a16:creationId xmlns:a16="http://schemas.microsoft.com/office/drawing/2014/main" id="{4D077A45-DF2B-4618-9394-A141B13B1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30" y="1210059"/>
            <a:ext cx="5647941" cy="5647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82F33-5629-4A89-96F7-5348A5E7BF64}"/>
              </a:ext>
            </a:extLst>
          </p:cNvPr>
          <p:cNvSpPr txBox="1"/>
          <p:nvPr/>
        </p:nvSpPr>
        <p:spPr>
          <a:xfrm>
            <a:off x="3894373" y="499731"/>
            <a:ext cx="44032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 You</a:t>
            </a:r>
            <a:endParaRPr lang="ko-KR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27745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7536413-EBBF-45BD-956C-DBF04F557F50}"/>
              </a:ext>
            </a:extLst>
          </p:cNvPr>
          <p:cNvGrpSpPr/>
          <p:nvPr/>
        </p:nvGrpSpPr>
        <p:grpSpPr>
          <a:xfrm>
            <a:off x="1" y="0"/>
            <a:ext cx="4765024" cy="6858000"/>
            <a:chOff x="1" y="0"/>
            <a:chExt cx="4765024" cy="6858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1A9128-76C8-4335-872F-E85671129C65}"/>
                </a:ext>
              </a:extLst>
            </p:cNvPr>
            <p:cNvSpPr/>
            <p:nvPr/>
          </p:nvSpPr>
          <p:spPr>
            <a:xfrm>
              <a:off x="1" y="0"/>
              <a:ext cx="4350871" cy="6858000"/>
            </a:xfrm>
            <a:prstGeom prst="rect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2C330ABB-6ACB-46E7-B89D-15EBDBF22119}"/>
                </a:ext>
              </a:extLst>
            </p:cNvPr>
            <p:cNvSpPr/>
            <p:nvPr/>
          </p:nvSpPr>
          <p:spPr>
            <a:xfrm rot="5400000">
              <a:off x="4261025" y="3213000"/>
              <a:ext cx="576000" cy="432000"/>
            </a:xfrm>
            <a:prstGeom prst="triangle">
              <a:avLst/>
            </a:prstGeom>
            <a:solidFill>
              <a:srgbClr val="FFD8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213585" y="3044282"/>
            <a:ext cx="39237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able of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ontents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5435" y="2324279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4A435-72AD-4E57-8841-4A73CE0EA391}"/>
              </a:ext>
            </a:extLst>
          </p:cNvPr>
          <p:cNvSpPr txBox="1"/>
          <p:nvPr/>
        </p:nvSpPr>
        <p:spPr>
          <a:xfrm>
            <a:off x="6025695" y="1536174"/>
            <a:ext cx="43508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개요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4000" dirty="0">
                <a:latin typeface="+mn-ea"/>
              </a:rPr>
              <a:t> 요구사항정의서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흐름도</a:t>
            </a:r>
            <a:endParaRPr lang="en-US" altLang="ko-KR" sz="4000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4000" dirty="0">
                <a:latin typeface="+mn-ea"/>
              </a:rPr>
              <a:t> </a:t>
            </a:r>
            <a:r>
              <a:rPr lang="ko-KR" altLang="en-US" sz="4000" dirty="0">
                <a:latin typeface="+mn-ea"/>
              </a:rPr>
              <a:t>화면 설계서</a:t>
            </a:r>
            <a:endParaRPr lang="en-US" altLang="ko-KR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203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50277" y="93114"/>
            <a:ext cx="179247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utline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277" y="117832"/>
            <a:ext cx="720000" cy="720000"/>
          </a:xfrm>
          <a:prstGeom prst="rect">
            <a:avLst/>
          </a:prstGeom>
        </p:spPr>
      </p:pic>
      <p:pic>
        <p:nvPicPr>
          <p:cNvPr id="1026" name="Picture 2" descr="https://blogfiles.pstatic.net/MjAxODAzMDhfOTQg/MDAxNTIwNDkxMzk4NTc2.3TEviXRXl6amzdWOvOdOvuj0g95DXFBYj43l17OmMrQg.G-I2ErLTgKC_6mbyKj3imD_avtSe5AOiOptMP5N0rvAg.PNG.polyparkpet/%EB%B0%98%EB%A0%A4%EB%8F%99%EB%AC%BC%2C-1%EC%9D%B8%EA%B0%80%EA%B5%A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67" y="2909323"/>
            <a:ext cx="4447390" cy="310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34601" y="1363355"/>
            <a:ext cx="10922800" cy="4131292"/>
            <a:chOff x="634600" y="1066800"/>
            <a:chExt cx="10922800" cy="4131292"/>
          </a:xfrm>
        </p:grpSpPr>
        <p:sp>
          <p:nvSpPr>
            <p:cNvPr id="3" name="TextBox 2"/>
            <p:cNvSpPr txBox="1"/>
            <p:nvPr/>
          </p:nvSpPr>
          <p:spPr>
            <a:xfrm>
              <a:off x="634601" y="1066800"/>
              <a:ext cx="10922799" cy="13388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반려동물과 함께 사는 가구 비율이 꾸준히 증가함으로 새로운 가구 형태로 자리 잡고 있으며</a:t>
              </a:r>
              <a:r>
                <a:rPr lang="en-US" altLang="ko-KR" dirty="0"/>
                <a:t>,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</a:t>
              </a:r>
              <a:r>
                <a:rPr lang="ko-KR" altLang="en-US" dirty="0"/>
                <a:t>인 가구가 증가하면서 함께 반려동물 관련 산업 급성장하고 있으며 선진국에서는 고부가가치산업으로 자리매김 중에 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4600" y="2612769"/>
              <a:ext cx="656206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/>
                <a:t>반려동물이 집에 혼자 있는 시간은 평균 </a:t>
              </a:r>
              <a:r>
                <a:rPr lang="en-US" altLang="ko-KR" dirty="0"/>
                <a:t>5</a:t>
              </a:r>
              <a:r>
                <a:rPr lang="ko-KR" altLang="en-US" dirty="0"/>
                <a:t>시간으로</a:t>
              </a: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en-US" altLang="ko-KR" dirty="0"/>
                <a:t>11</a:t>
              </a:r>
              <a:r>
                <a:rPr lang="ko-KR" altLang="en-US" dirty="0"/>
                <a:t>시간 이상 혼자 지내는 경우도 </a:t>
              </a:r>
              <a:r>
                <a:rPr lang="en-US" altLang="ko-KR" dirty="0"/>
                <a:t>6.8%</a:t>
              </a:r>
              <a:r>
                <a:rPr lang="ko-KR" altLang="en-US" dirty="0"/>
                <a:t>에 달한다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50000"/>
                </a:lnSpc>
              </a:pPr>
              <a:endParaRPr lang="en-US" altLang="ko-KR" dirty="0"/>
            </a:p>
            <a:p>
              <a:pPr>
                <a:lnSpc>
                  <a:spcPct val="150000"/>
                </a:lnSpc>
              </a:pPr>
              <a:r>
                <a:rPr lang="ko-KR" altLang="en-US" dirty="0"/>
                <a:t>애견호텔이나 병원에 반려동물을 맡기기 불안한 </a:t>
              </a:r>
              <a:r>
                <a:rPr lang="ko-KR" altLang="en-US" dirty="0" err="1"/>
                <a:t>반려인들을</a:t>
              </a:r>
              <a:r>
                <a:rPr lang="ko-KR" altLang="en-US" dirty="0"/>
                <a:t> 위해 </a:t>
              </a:r>
              <a:r>
                <a:rPr lang="ko-KR" altLang="en-US" dirty="0" err="1"/>
                <a:t>베이비시터처럼</a:t>
              </a:r>
              <a:r>
                <a:rPr lang="ko-KR" altLang="en-US" dirty="0"/>
                <a:t> 방문하여 반려동물 돌봄 서비스를 제공하는 </a:t>
              </a:r>
              <a:r>
                <a:rPr lang="ko-KR" altLang="en-US" dirty="0" err="1"/>
                <a:t>펫시터를</a:t>
              </a:r>
              <a:r>
                <a:rPr lang="ko-KR" altLang="en-US" dirty="0"/>
                <a:t> 주제로 선정하였다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2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382860"/>
            <a:ext cx="10800000" cy="4822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155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4" y="93113"/>
            <a:ext cx="52710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equirement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efinition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0" y="1408060"/>
            <a:ext cx="10800000" cy="4796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67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5" y="93113"/>
            <a:ext cx="38863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secase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iagram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0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3268434" y="2768603"/>
            <a:ext cx="2455333" cy="2878666"/>
            <a:chOff x="3268434" y="2768603"/>
            <a:chExt cx="2455333" cy="2878666"/>
          </a:xfrm>
        </p:grpSpPr>
        <p:sp>
          <p:nvSpPr>
            <p:cNvPr id="6" name="직사각형 5"/>
            <p:cNvSpPr/>
            <p:nvPr/>
          </p:nvSpPr>
          <p:spPr>
            <a:xfrm>
              <a:off x="3268434" y="2768603"/>
              <a:ext cx="2455333" cy="28786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1365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3917715" y="2882370"/>
              <a:ext cx="1156771" cy="369332"/>
              <a:chOff x="3772012" y="2882370"/>
              <a:chExt cx="1156771" cy="36933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3460242" y="3271092"/>
              <a:ext cx="2000038" cy="1058435"/>
              <a:chOff x="3460242" y="3288026"/>
              <a:chExt cx="2000038" cy="1058435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3531921" y="353906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460242" y="3288026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460242" y="3816117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3531921" y="4069410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462002" y="4859870"/>
              <a:ext cx="2068195" cy="614865"/>
              <a:chOff x="3462002" y="4859870"/>
              <a:chExt cx="2068195" cy="61486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21" name="직선 연결선 20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  <p:grpSp>
        <p:nvGrpSpPr>
          <p:cNvPr id="41" name="그룹 40"/>
          <p:cNvGrpSpPr/>
          <p:nvPr/>
        </p:nvGrpSpPr>
        <p:grpSpPr>
          <a:xfrm>
            <a:off x="9002109" y="2882370"/>
            <a:ext cx="2072389" cy="2592365"/>
            <a:chOff x="9002109" y="2882370"/>
            <a:chExt cx="2072389" cy="2592365"/>
          </a:xfrm>
        </p:grpSpPr>
        <p:sp>
          <p:nvSpPr>
            <p:cNvPr id="27" name="직사각형 26"/>
            <p:cNvSpPr/>
            <p:nvPr/>
          </p:nvSpPr>
          <p:spPr>
            <a:xfrm>
              <a:off x="9680858" y="4441796"/>
              <a:ext cx="719084" cy="252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로그인</a:t>
              </a:r>
            </a:p>
          </p:txBody>
        </p:sp>
        <p:grpSp>
          <p:nvGrpSpPr>
            <p:cNvPr id="28" name="그룹 27"/>
            <p:cNvGrpSpPr/>
            <p:nvPr/>
          </p:nvGrpSpPr>
          <p:grpSpPr>
            <a:xfrm>
              <a:off x="9462015" y="2882370"/>
              <a:ext cx="1156771" cy="369332"/>
              <a:chOff x="3772012" y="2882370"/>
              <a:chExt cx="1156771" cy="369332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4063418" y="2882370"/>
                <a:ext cx="865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LOGIN</a:t>
                </a:r>
                <a:endParaRPr lang="ko-KR" altLang="en-US" dirty="0"/>
              </a:p>
            </p:txBody>
          </p:sp>
          <p:pic>
            <p:nvPicPr>
              <p:cNvPr id="30" name="Picture 2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772012" y="2887036"/>
                <a:ext cx="359298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그룹 22"/>
            <p:cNvGrpSpPr/>
            <p:nvPr/>
          </p:nvGrpSpPr>
          <p:grpSpPr>
            <a:xfrm>
              <a:off x="9002109" y="3271092"/>
              <a:ext cx="2002471" cy="1058435"/>
              <a:chOff x="9002109" y="3271092"/>
              <a:chExt cx="2002471" cy="1058435"/>
            </a:xfrm>
          </p:grpSpPr>
          <p:sp>
            <p:nvSpPr>
              <p:cNvPr id="33" name="직사각형 32"/>
              <p:cNvSpPr/>
              <p:nvPr/>
            </p:nvSpPr>
            <p:spPr>
              <a:xfrm>
                <a:off x="9076221" y="3522132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002109" y="3271092"/>
                <a:ext cx="324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ID</a:t>
                </a:r>
                <a:endParaRPr lang="ko-KR" altLang="en-US" sz="11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9002109" y="3799183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PASSWORD</a:t>
                </a:r>
                <a:endParaRPr lang="ko-KR" altLang="en-US" sz="1100" dirty="0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9076221" y="4052476"/>
                <a:ext cx="1928359" cy="2770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9006303" y="4859870"/>
              <a:ext cx="2068195" cy="614865"/>
              <a:chOff x="3462002" y="4859870"/>
              <a:chExt cx="2068195" cy="614865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3462002" y="4859870"/>
                <a:ext cx="206819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아이디</a:t>
                </a:r>
                <a:r>
                  <a:rPr lang="en-US" altLang="ko-KR" sz="1100" dirty="0"/>
                  <a:t> </a:t>
                </a:r>
                <a:r>
                  <a:rPr lang="ko-KR" altLang="en-US" sz="1100" dirty="0"/>
                  <a:t>찾기  </a:t>
                </a:r>
                <a:r>
                  <a:rPr lang="en-US" altLang="ko-KR" sz="1100" dirty="0"/>
                  <a:t>|  </a:t>
                </a:r>
                <a:r>
                  <a:rPr lang="ko-KR" altLang="en-US" sz="1100" dirty="0"/>
                  <a:t>비밀번호 찾기</a:t>
                </a:r>
              </a:p>
            </p:txBody>
          </p:sp>
          <p:cxnSp>
            <p:nvCxnSpPr>
              <p:cNvPr id="39" name="직선 연결선 38"/>
              <p:cNvCxnSpPr/>
              <p:nvPr/>
            </p:nvCxnSpPr>
            <p:spPr>
              <a:xfrm>
                <a:off x="3462002" y="5160015"/>
                <a:ext cx="2068195" cy="0"/>
              </a:xfrm>
              <a:prstGeom prst="line">
                <a:avLst/>
              </a:prstGeom>
              <a:ln w="12700"/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121639" y="521312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/>
                  <a:t>회원가입</a:t>
                </a:r>
                <a:endParaRPr lang="ko-KR" alt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479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6AD1E1-15AC-47D7-8403-E3418692F8E0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A0B9D7-6CF3-42E4-BB1E-5D41FEBB96FD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30FE6-C4D0-4A04-A776-B7D7A99FEE8F}"/>
              </a:ext>
            </a:extLst>
          </p:cNvPr>
          <p:cNvSpPr txBox="1"/>
          <p:nvPr/>
        </p:nvSpPr>
        <p:spPr>
          <a:xfrm>
            <a:off x="3235015" y="365406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9D1D2-6993-47C8-B206-5F24137F65F3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2D4D8D-0ADC-4521-A3FB-8C99B905DB2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8EF894-179B-407C-95C7-DBE73F217BFF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4102B0-1FC6-4BB5-9EC2-96E1C1C6B9D3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2ED6AA-2EA4-4B4E-8E17-7E28C5CCCFCB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56ADB9-A0DD-425C-A5B8-AB58E3DE5BAB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97AB81-FBB8-4FA0-BD52-8838D884D98C}"/>
              </a:ext>
            </a:extLst>
          </p:cNvPr>
          <p:cNvSpPr txBox="1"/>
          <p:nvPr/>
        </p:nvSpPr>
        <p:spPr>
          <a:xfrm>
            <a:off x="2696406" y="3211905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아이디 찾기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C27A0E-090D-4FBF-B216-C5B281DE2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40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5B996D-DF87-49E5-95D1-45B1EEB9EE9A}"/>
              </a:ext>
            </a:extLst>
          </p:cNvPr>
          <p:cNvSpPr/>
          <p:nvPr/>
        </p:nvSpPr>
        <p:spPr>
          <a:xfrm>
            <a:off x="0" y="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0CEE4E-4BCA-42C3-BECA-9BCEB9931EEA}"/>
              </a:ext>
            </a:extLst>
          </p:cNvPr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rgbClr val="FFD8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0B12-AB99-4F88-B4B2-948DADC833EA}"/>
              </a:ext>
            </a:extLst>
          </p:cNvPr>
          <p:cNvSpPr txBox="1"/>
          <p:nvPr/>
        </p:nvSpPr>
        <p:spPr>
          <a:xfrm>
            <a:off x="844736" y="93113"/>
            <a:ext cx="27163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 </a:t>
            </a:r>
            <a:r>
              <a:rPr kumimoji="1" lang="en-US" altLang="ja-JP" sz="4400" b="1" spc="-150" dirty="0">
                <a:solidFill>
                  <a:srgbClr val="FFCD2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1" lang="en-US" altLang="ja-JP" sz="44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rame</a:t>
            </a:r>
            <a:endParaRPr kumimoji="1" lang="ja-JP" altLang="en-US" sz="44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0992E8-2696-42E6-805A-0C12780D8F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4" y="117832"/>
            <a:ext cx="720000" cy="720000"/>
          </a:xfrm>
          <a:prstGeom prst="rect">
            <a:avLst/>
          </a:prstGeom>
        </p:spPr>
      </p:pic>
      <p:sp>
        <p:nvSpPr>
          <p:cNvPr id="7" name="Window Body" descr="&lt;SmartSettings&gt;&lt;SmartResize anchorLeft=&quot;Absolute&quot; anchorTop=&quot;Absolute&quot; anchorRight=&quot;Absolute&quot; anchorBottom=&quot;Absolute&quot; /&gt;&lt;/SmartSettings&gt;"/>
          <p:cNvSpPr/>
          <p:nvPr>
            <p:custDataLst>
              <p:tags r:id="rId1"/>
            </p:custDataLst>
          </p:nvPr>
        </p:nvSpPr>
        <p:spPr>
          <a:xfrm>
            <a:off x="896100" y="1786467"/>
            <a:ext cx="7200000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Window Body" descr="&lt;SmartSettings&gt;&lt;SmartResize anchorLeft=&quot;Absolute&quot; anchorTop=&quot;Absolute&quot; anchorRight=&quot;Absolute&quot; anchorBottom=&quot;Absolute&quot; /&gt;&lt;/SmartSettings&gt;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8784900" y="1786467"/>
            <a:ext cx="2511001" cy="4464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6102" y="11345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 찾기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558B93-576E-49BD-A1DF-A82C5870B448}"/>
              </a:ext>
            </a:extLst>
          </p:cNvPr>
          <p:cNvSpPr/>
          <p:nvPr/>
        </p:nvSpPr>
        <p:spPr>
          <a:xfrm>
            <a:off x="2320315" y="3116414"/>
            <a:ext cx="4351571" cy="23880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9BF372-DA70-4198-B7DA-153AF988B7F3}"/>
              </a:ext>
            </a:extLst>
          </p:cNvPr>
          <p:cNvSpPr/>
          <p:nvPr/>
        </p:nvSpPr>
        <p:spPr>
          <a:xfrm>
            <a:off x="3784813" y="3645950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BD6E8-C233-4CB3-A1FE-F2249F5A9579}"/>
              </a:ext>
            </a:extLst>
          </p:cNvPr>
          <p:cNvSpPr txBox="1"/>
          <p:nvPr/>
        </p:nvSpPr>
        <p:spPr>
          <a:xfrm>
            <a:off x="3064813" y="3645950"/>
            <a:ext cx="720000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아이디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49968-80A8-4E4B-A335-7AFF6CDEA4D8}"/>
              </a:ext>
            </a:extLst>
          </p:cNvPr>
          <p:cNvSpPr txBox="1"/>
          <p:nvPr/>
        </p:nvSpPr>
        <p:spPr>
          <a:xfrm>
            <a:off x="2696406" y="4062851"/>
            <a:ext cx="1082348" cy="324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휴대폰번호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4D303F-14FF-4E5A-9729-31BA2B7D0763}"/>
              </a:ext>
            </a:extLst>
          </p:cNvPr>
          <p:cNvSpPr/>
          <p:nvPr/>
        </p:nvSpPr>
        <p:spPr>
          <a:xfrm>
            <a:off x="3784813" y="4052582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C9AC18-6F8F-4CAC-A71D-F832DC910868}"/>
              </a:ext>
            </a:extLst>
          </p:cNvPr>
          <p:cNvSpPr/>
          <p:nvPr/>
        </p:nvSpPr>
        <p:spPr>
          <a:xfrm>
            <a:off x="5324916" y="4088582"/>
            <a:ext cx="900000" cy="25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/>
              <a:t>인증번호받기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4EFDCE-77D7-4351-98AF-C3C52E38BCEF}"/>
              </a:ext>
            </a:extLst>
          </p:cNvPr>
          <p:cNvSpPr/>
          <p:nvPr/>
        </p:nvSpPr>
        <p:spPr>
          <a:xfrm>
            <a:off x="3784813" y="4459679"/>
            <a:ext cx="1429305" cy="324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98A6F7-E8CD-4FE2-9471-7C2693D557B1}"/>
              </a:ext>
            </a:extLst>
          </p:cNvPr>
          <p:cNvSpPr txBox="1"/>
          <p:nvPr/>
        </p:nvSpPr>
        <p:spPr>
          <a:xfrm>
            <a:off x="2875943" y="44677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인증번호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5C1986-20DE-450C-8EEE-D8BEE2F850C6}"/>
              </a:ext>
            </a:extLst>
          </p:cNvPr>
          <p:cNvSpPr/>
          <p:nvPr/>
        </p:nvSpPr>
        <p:spPr>
          <a:xfrm>
            <a:off x="3905735" y="4962617"/>
            <a:ext cx="1180730" cy="3915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확인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EE5C3-D579-4CF1-BDF9-7E364B23D4EE}"/>
              </a:ext>
            </a:extLst>
          </p:cNvPr>
          <p:cNvSpPr txBox="1"/>
          <p:nvPr/>
        </p:nvSpPr>
        <p:spPr>
          <a:xfrm>
            <a:off x="2696406" y="3211905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비밀번호찾기</a:t>
            </a:r>
            <a:endParaRPr lang="ko-KR" altLang="en-US" sz="16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26168D9-25C6-4BD5-A34F-16F9D3262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011" y="3237182"/>
            <a:ext cx="28743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87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505</Words>
  <Application>Microsoft Office PowerPoint</Application>
  <PresentationFormat>와이드스크린</PresentationFormat>
  <Paragraphs>241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반려동물 관리 서비스</dc:title>
  <dc:creator>최민기</dc:creator>
  <cp:lastModifiedBy>김찬준</cp:lastModifiedBy>
  <cp:revision>42</cp:revision>
  <dcterms:created xsi:type="dcterms:W3CDTF">2020-02-03T12:27:32Z</dcterms:created>
  <dcterms:modified xsi:type="dcterms:W3CDTF">2020-02-04T15:59:14Z</dcterms:modified>
</cp:coreProperties>
</file>