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98" r:id="rId8"/>
    <p:sldId id="299" r:id="rId9"/>
    <p:sldId id="300" r:id="rId10"/>
    <p:sldId id="303" r:id="rId11"/>
    <p:sldId id="301" r:id="rId12"/>
    <p:sldId id="302" r:id="rId13"/>
    <p:sldId id="293" r:id="rId14"/>
    <p:sldId id="294" r:id="rId15"/>
    <p:sldId id="295" r:id="rId16"/>
    <p:sldId id="296" r:id="rId17"/>
    <p:sldId id="297" r:id="rId18"/>
    <p:sldId id="307" r:id="rId19"/>
    <p:sldId id="314" r:id="rId20"/>
    <p:sldId id="317" r:id="rId21"/>
    <p:sldId id="318" r:id="rId22"/>
    <p:sldId id="319" r:id="rId23"/>
    <p:sldId id="312" r:id="rId24"/>
    <p:sldId id="313" r:id="rId25"/>
    <p:sldId id="320" r:id="rId26"/>
    <p:sldId id="321" r:id="rId27"/>
    <p:sldId id="322" r:id="rId28"/>
    <p:sldId id="323" r:id="rId29"/>
    <p:sldId id="311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33214" y="329440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pic>
        <p:nvPicPr>
          <p:cNvPr id="7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pic>
        <p:nvPicPr>
          <p:cNvPr id="9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69334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6599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47033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021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73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3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84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148232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7315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28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614313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6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831</Words>
  <Application>Microsoft Office PowerPoint</Application>
  <PresentationFormat>와이드스크린</PresentationFormat>
  <Paragraphs>461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최민기</cp:lastModifiedBy>
  <cp:revision>50</cp:revision>
  <dcterms:created xsi:type="dcterms:W3CDTF">2020-02-03T12:27:32Z</dcterms:created>
  <dcterms:modified xsi:type="dcterms:W3CDTF">2020-02-05T13:55:56Z</dcterms:modified>
</cp:coreProperties>
</file>