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63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61" r:id="rId85"/>
    <p:sldId id="398" r:id="rId86"/>
    <p:sldId id="399" r:id="rId87"/>
    <p:sldId id="401" r:id="rId88"/>
    <p:sldId id="400" r:id="rId89"/>
    <p:sldId id="402" r:id="rId90"/>
    <p:sldId id="403" r:id="rId91"/>
    <p:sldId id="397" r:id="rId92"/>
    <p:sldId id="280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0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0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8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60.png"/><Relationship Id="rId11" Type="http://schemas.openxmlformats.org/officeDocument/2006/relationships/image" Target="../media/image43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3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6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6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6" Type="http://schemas.openxmlformats.org/officeDocument/2006/relationships/image" Target="../media/image6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845088"/>
            <a:ext cx="3547766" cy="5167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 개요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 요구사항정의서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>
                <a:latin typeface="+mn-ea"/>
              </a:rPr>
              <a:t>흐름도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>
                <a:latin typeface="+mn-ea"/>
              </a:rPr>
              <a:t>화면 </a:t>
            </a:r>
            <a:r>
              <a:rPr lang="ko-KR" altLang="en-US" sz="3200" dirty="0" smtClean="0">
                <a:latin typeface="+mn-ea"/>
              </a:rPr>
              <a:t>설계서</a:t>
            </a:r>
            <a:endParaRPr lang="en-US" altLang="ko-KR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SQL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 smtClean="0">
                <a:latin typeface="+mn-ea"/>
              </a:rPr>
              <a:t>웹 페이지</a:t>
            </a:r>
            <a:endParaRPr lang="en-US" altLang="ko-KR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 err="1" smtClean="0">
                <a:latin typeface="+mn-ea"/>
              </a:rPr>
              <a:t>안드로이드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Hello pet </a:t>
            </a:r>
          </a:p>
          <a:p>
            <a:pPr algn="ctr"/>
            <a:r>
              <a:rPr lang="en-US" altLang="ko-KR" sz="1000" dirty="0"/>
              <a:t>Sitter</a:t>
            </a:r>
          </a:p>
          <a:p>
            <a:pPr algn="ctr"/>
            <a:r>
              <a:rPr lang="en-US" altLang="ko-KR" sz="1000" dirty="0"/>
              <a:t>site</a:t>
            </a:r>
            <a:endParaRPr lang="ko-KR" altLang="en-US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소개글</a:t>
            </a:r>
            <a:r>
              <a:rPr lang="ko-KR" altLang="en-US" sz="1000" dirty="0">
                <a:solidFill>
                  <a:schemeClr val="tx1"/>
                </a:solidFill>
              </a:rPr>
              <a:t> 정보 입력</a:t>
            </a:r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xmlns="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서비스목록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 자기소개</a:t>
            </a:r>
            <a:r>
              <a:rPr lang="en-US" altLang="ko-KR" sz="10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반려동물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</a:t>
            </a:r>
            <a:endParaRPr lang="en-US" altLang="ko-KR" sz="1000" dirty="0"/>
          </a:p>
          <a:p>
            <a:pPr algn="ctr"/>
            <a:r>
              <a:rPr lang="ko-KR" altLang="en-US" sz="1000" dirty="0"/>
              <a:t>캘린더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xmlns="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신청 진행상태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확인중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xmlns="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요청이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들어온 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</a:t>
            </a:r>
            <a:endParaRPr lang="en-US" altLang="ko-KR" sz="1000" dirty="0"/>
          </a:p>
          <a:p>
            <a:pPr algn="ctr"/>
            <a:r>
              <a:rPr lang="ko-KR" altLang="en-US" sz="1000" dirty="0"/>
              <a:t>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프로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  <a:endParaRPr lang="en-US" altLang="ko-KR" sz="1000" dirty="0"/>
          </a:p>
          <a:p>
            <a:pPr algn="ctr"/>
            <a:r>
              <a:rPr lang="ko-KR" altLang="en-US" sz="1000" dirty="0"/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장거리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  <a:endParaRPr lang="en-US" altLang="ko-KR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5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2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34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2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21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0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7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:a16="http://schemas.microsoft.com/office/drawing/2014/main" xmlns="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:a16="http://schemas.microsoft.com/office/drawing/2014/main" xmlns="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:a16="http://schemas.microsoft.com/office/drawing/2014/main" xmlns="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:a16="http://schemas.microsoft.com/office/drawing/2014/main" xmlns="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:a16="http://schemas.microsoft.com/office/drawing/2014/main" xmlns="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1803223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9677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4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5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7" r="13899" b="3391"/>
          <a:stretch/>
        </p:blipFill>
        <p:spPr bwMode="auto">
          <a:xfrm>
            <a:off x="200933" y="1073697"/>
            <a:ext cx="5400000" cy="393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3" t="11491" r="23569" b="25027"/>
          <a:stretch/>
        </p:blipFill>
        <p:spPr bwMode="auto">
          <a:xfrm>
            <a:off x="179510" y="837832"/>
            <a:ext cx="5442437" cy="35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17" y="1776750"/>
            <a:ext cx="2792290" cy="178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683" y="1703313"/>
            <a:ext cx="2815919" cy="179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2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t="3618" r="16147" b="25031"/>
          <a:stretch/>
        </p:blipFill>
        <p:spPr bwMode="auto">
          <a:xfrm>
            <a:off x="124734" y="837832"/>
            <a:ext cx="7429501" cy="43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69" y="2256648"/>
            <a:ext cx="3267808" cy="208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2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3040" r="11670" b="26623"/>
          <a:stretch/>
        </p:blipFill>
        <p:spPr bwMode="auto">
          <a:xfrm>
            <a:off x="124734" y="862554"/>
            <a:ext cx="8009792" cy="42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4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3" t="10116" r="17624" b="16926"/>
          <a:stretch/>
        </p:blipFill>
        <p:spPr bwMode="auto">
          <a:xfrm>
            <a:off x="351692" y="837832"/>
            <a:ext cx="7069015" cy="443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3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r="15659" b="13741"/>
          <a:stretch/>
        </p:blipFill>
        <p:spPr bwMode="auto">
          <a:xfrm>
            <a:off x="589085" y="862554"/>
            <a:ext cx="7499839" cy="524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5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934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5491</Words>
  <Application>Microsoft Office PowerPoint</Application>
  <PresentationFormat>사용자 지정</PresentationFormat>
  <Paragraphs>2788</Paragraphs>
  <Slides>92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68</cp:revision>
  <dcterms:created xsi:type="dcterms:W3CDTF">2020-02-03T12:27:32Z</dcterms:created>
  <dcterms:modified xsi:type="dcterms:W3CDTF">2020-02-20T05:00:16Z</dcterms:modified>
</cp:coreProperties>
</file>