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4" r:id="rId7"/>
    <p:sldId id="287" r:id="rId8"/>
    <p:sldId id="288" r:id="rId9"/>
    <p:sldId id="289" r:id="rId10"/>
    <p:sldId id="290" r:id="rId11"/>
    <p:sldId id="285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-8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</a:t>
            </a:r>
            <a:r>
              <a:rPr lang="ko-KR" altLang="en-US"/>
              <a:t>서비스 </a:t>
            </a:r>
            <a:r>
              <a:rPr lang="ko-KR" altLang="en-US" smtClean="0"/>
              <a:t>신</a:t>
            </a:r>
            <a:r>
              <a:rPr lang="ko-KR" altLang="en-US"/>
              <a:t>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smtClean="0"/>
              <a:t>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/>
              <a:t>------</a:t>
            </a:r>
            <a:r>
              <a:rPr lang="ko-KR" altLang="en-US" sz="1200" smtClean="0"/>
              <a:t>동물을 선택해주세요</a:t>
            </a:r>
            <a:r>
              <a:rPr lang="en-US" altLang="ko-KR" sz="1200" smtClean="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</a:t>
            </a:r>
            <a:r>
              <a:rPr lang="ko-KR" altLang="en-US" sz="1200" smtClean="0"/>
              <a:t>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59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요구사항정의서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흐름도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 smtClean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반려동물과 함께 사는 가구 비율이 꾸준히 증가함으로 새로운 가구 형태로 자리 잡고 있으며</a:t>
              </a:r>
              <a:r>
                <a:rPr lang="en-US" altLang="ko-KR" dirty="0" smtClean="0"/>
                <a:t>,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</a:t>
              </a:r>
              <a:r>
                <a:rPr lang="ko-KR" altLang="en-US" dirty="0" smtClean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/>
                <a:t>반려동물이 집에 혼자 있는 시간은 평균 </a:t>
              </a:r>
              <a:r>
                <a:rPr lang="en-US" altLang="ko-KR" dirty="0" smtClean="0"/>
                <a:t>5</a:t>
              </a:r>
              <a:r>
                <a:rPr lang="ko-KR" altLang="en-US" dirty="0" smtClean="0"/>
                <a:t>시간으로</a:t>
              </a:r>
              <a:endParaRPr lang="en-US" altLang="ko-KR" dirty="0" smtClean="0"/>
            </a:p>
            <a:p>
              <a:pPr>
                <a:lnSpc>
                  <a:spcPct val="150000"/>
                </a:lnSpc>
              </a:pPr>
              <a:r>
                <a:rPr lang="en-US" altLang="ko-KR" dirty="0" smtClean="0"/>
                <a:t>11</a:t>
              </a:r>
              <a:r>
                <a:rPr lang="ko-KR" altLang="en-US" dirty="0" smtClean="0"/>
                <a:t>시간 이상 혼자 지내는 경우도 </a:t>
              </a:r>
              <a:r>
                <a:rPr lang="en-US" altLang="ko-KR" dirty="0" smtClean="0"/>
                <a:t>6.8%</a:t>
              </a:r>
              <a:r>
                <a:rPr lang="ko-KR" altLang="en-US" dirty="0" smtClean="0"/>
                <a:t>에 달한다</a:t>
              </a:r>
              <a:r>
                <a:rPr lang="en-US" altLang="ko-KR" dirty="0" smtClean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 smtClean="0"/>
                <a:t>애견호텔이나 병원에 반려동물을 맡기기 불안한 </a:t>
              </a:r>
              <a:r>
                <a:rPr lang="ko-KR" altLang="en-US" dirty="0" err="1" smtClean="0"/>
                <a:t>반려인들을</a:t>
              </a:r>
              <a:r>
                <a:rPr lang="ko-KR" altLang="en-US" dirty="0" smtClean="0"/>
                <a:t> 위해 </a:t>
              </a:r>
              <a:r>
                <a:rPr lang="ko-KR" altLang="en-US" dirty="0" err="1" smtClean="0"/>
                <a:t>베이비시터처럼</a:t>
              </a:r>
              <a:r>
                <a:rPr lang="ko-KR" altLang="en-US" dirty="0" smtClean="0"/>
                <a:t> 방문하여 반려동물 돌봄 서비스를 제공하는 </a:t>
              </a:r>
              <a:r>
                <a:rPr lang="ko-KR" altLang="en-US" dirty="0" err="1" smtClean="0"/>
                <a:t>펫시터를</a:t>
              </a:r>
              <a:r>
                <a:rPr lang="ko-KR" altLang="en-US" dirty="0" smtClean="0"/>
                <a:t> 주제로 선정하였다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stCxn id="48" idx="3"/>
            <a:endCxn id="49" idx="1"/>
          </p:cNvCxnSpPr>
          <p:nvPr/>
        </p:nvCxnSpPr>
        <p:spPr>
          <a:xfrm flipV="1">
            <a:off x="2372221" y="5091512"/>
            <a:ext cx="2264527" cy="20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228743" y="5888929"/>
            <a:ext cx="79542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4625974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메인페이지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찾기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로그인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관리자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70382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55426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고객센터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335439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시터</a:t>
            </a:r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검색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사이트관리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575213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검색 결과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575213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상세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75213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채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575213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결제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13868" y="4917898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79905" y="510208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714891" y="56951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개별 문의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공지사항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7899" y="5695116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마이페이지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438322" y="5695117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71377" y="4917898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36748" y="4897699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예약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309052" y="5695117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시터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프로필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182969" y="5695117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회원탈퇴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395200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소개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395200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서비스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37082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20521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8285861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8285861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8285861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8285861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3920804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3917706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6105848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6105848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4785389" y="836332"/>
            <a:ext cx="685800" cy="19551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5400000">
            <a:off x="3695352" y="1696443"/>
            <a:ext cx="680830" cy="2299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559234" y="5695117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>
                <a:solidFill>
                  <a:schemeClr val="tx2">
                    <a:lumMod val="75000"/>
                  </a:schemeClr>
                </a:solidFill>
              </a:rPr>
              <a:t>이용현황</a:t>
            </a:r>
            <a:endParaRPr lang="ko-KR" alt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509656" y="5305524"/>
            <a:ext cx="0" cy="389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프로그램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30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반려동물과 좀 더 친해질 수 있는 프로그램들을 소개합니다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반려동물 프로그램</a:t>
            </a:r>
            <a:endParaRPr lang="ko-KR" altLang="en-US" sz="1600"/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smtClean="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72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장거리이동 서비스</a:t>
            </a:r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당신의 소중한 반려동물을 안전하게 이동시켜 드립니다</a:t>
            </a:r>
            <a:r>
              <a:rPr lang="en-US" altLang="ko-KR" sz="120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44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333</Words>
  <Application>Microsoft Office PowerPoint</Application>
  <PresentationFormat>사용자 지정</PresentationFormat>
  <Paragraphs>139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507-14</cp:lastModifiedBy>
  <cp:revision>47</cp:revision>
  <dcterms:created xsi:type="dcterms:W3CDTF">2020-02-03T12:27:32Z</dcterms:created>
  <dcterms:modified xsi:type="dcterms:W3CDTF">2020-02-05T09:19:11Z</dcterms:modified>
</cp:coreProperties>
</file>