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85" r:id="rId4"/>
    <p:sldId id="449" r:id="rId5"/>
    <p:sldId id="502" r:id="rId6"/>
    <p:sldId id="514" r:id="rId7"/>
    <p:sldId id="508" r:id="rId8"/>
    <p:sldId id="515" r:id="rId9"/>
    <p:sldId id="516" r:id="rId10"/>
    <p:sldId id="517" r:id="rId11"/>
    <p:sldId id="509" r:id="rId12"/>
    <p:sldId id="503" r:id="rId13"/>
    <p:sldId id="511" r:id="rId14"/>
    <p:sldId id="510" r:id="rId15"/>
    <p:sldId id="512" r:id="rId16"/>
    <p:sldId id="513" r:id="rId17"/>
    <p:sldId id="499" r:id="rId18"/>
    <p:sldId id="500" r:id="rId19"/>
    <p:sldId id="501" r:id="rId20"/>
    <p:sldId id="445" r:id="rId21"/>
    <p:sldId id="38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4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3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1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1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0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1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 김형준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전현규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최민기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546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이용이 </a:t>
            </a:r>
            <a:r>
              <a:rPr lang="ko-KR" altLang="en-US" sz="1000" dirty="0">
                <a:solidFill>
                  <a:schemeClr val="tx1"/>
                </a:solidFill>
              </a:rPr>
              <a:t>끝나면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이용 현황 </a:t>
            </a:r>
            <a:r>
              <a:rPr lang="ko-KR" altLang="en-US" sz="1000" dirty="0">
                <a:solidFill>
                  <a:schemeClr val="tx1"/>
                </a:solidFill>
              </a:rPr>
              <a:t>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내가 </a:t>
            </a:r>
            <a:r>
              <a:rPr lang="ko-KR" altLang="en-US" sz="1000" dirty="0">
                <a:solidFill>
                  <a:schemeClr val="tx1"/>
                </a:solidFill>
              </a:rPr>
              <a:t>이용했던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시터번호를</a:t>
            </a:r>
            <a:r>
              <a:rPr lang="ko-KR" altLang="en-US" sz="1000" dirty="0" smtClean="0">
                <a:solidFill>
                  <a:schemeClr val="tx1"/>
                </a:solidFill>
              </a:rPr>
              <a:t> 참조하여 </a:t>
            </a:r>
            <a:r>
              <a:rPr lang="ko-KR" altLang="en-US" sz="1000" dirty="0">
                <a:solidFill>
                  <a:schemeClr val="tx1"/>
                </a:solidFill>
              </a:rPr>
              <a:t>리뷰 테이블 컬럼에 맞는 정보를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입력해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7" name="직선 화살표 연결선 116"/>
          <p:cNvCxnSpPr>
            <a:cxnSpLocks/>
          </p:cNvCxnSpPr>
          <p:nvPr/>
        </p:nvCxnSpPr>
        <p:spPr>
          <a:xfrm flipH="1">
            <a:off x="5505450" y="5107148"/>
            <a:ext cx="1363025" cy="626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20" name="직사각형 119"/>
          <p:cNvSpPr/>
          <p:nvPr/>
        </p:nvSpPr>
        <p:spPr>
          <a:xfrm>
            <a:off x="9544050" y="2800350"/>
            <a:ext cx="8382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0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544050" y="2800350"/>
            <a:ext cx="8382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15639" y="2129356"/>
            <a:ext cx="5802511" cy="28738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&lt;</a:t>
            </a:r>
            <a:r>
              <a:rPr lang="en-US" altLang="ko-KR" sz="2000" dirty="0" err="1">
                <a:solidFill>
                  <a:schemeClr val="tx1"/>
                </a:solidFill>
              </a:rPr>
              <a:t>ScrollView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android:layout_width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android:layout_height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"&gt;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2000" dirty="0" err="1">
                <a:solidFill>
                  <a:schemeClr val="tx1"/>
                </a:solidFill>
              </a:rPr>
              <a:t>LinearLayout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android:layout_width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android:layout_height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wrap_content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android:orientation</a:t>
            </a:r>
            <a:r>
              <a:rPr lang="en-US" altLang="ko-KR" sz="2000" dirty="0">
                <a:solidFill>
                  <a:schemeClr val="tx1"/>
                </a:solidFill>
              </a:rPr>
              <a:t>="vertical" 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&lt;/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LinearLayout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&lt;/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ScrollView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2715639" y="5152700"/>
            <a:ext cx="6455655" cy="86746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ScrollView</a:t>
            </a:r>
            <a:r>
              <a:rPr lang="ko-KR" altLang="en-US" sz="2000" dirty="0" smtClean="0">
                <a:solidFill>
                  <a:schemeClr val="tx1"/>
                </a:solidFill>
              </a:rPr>
              <a:t>를 이용하여 화면을 넘어가는 레이아웃도 스크롤로 볼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8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544050" y="2800350"/>
            <a:ext cx="8382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8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544050" y="2800350"/>
            <a:ext cx="8382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43200" y="2612571"/>
            <a:ext cx="6800850" cy="7982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4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44050" y="2800350"/>
            <a:ext cx="8382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15639" y="2129356"/>
            <a:ext cx="5802511" cy="28738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&lt;</a:t>
            </a:r>
            <a:r>
              <a:rPr lang="en-US" altLang="ko-KR" sz="2000" dirty="0" err="1">
                <a:solidFill>
                  <a:schemeClr val="tx1"/>
                </a:solidFill>
              </a:rPr>
              <a:t>ScrollView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android:layout_width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android:layout_height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"&gt;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2000" dirty="0" err="1">
                <a:solidFill>
                  <a:schemeClr val="tx1"/>
                </a:solidFill>
              </a:rPr>
              <a:t>LinearLayout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android:layout_width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android:layout_height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wrap_content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android:orientation</a:t>
            </a:r>
            <a:r>
              <a:rPr lang="en-US" altLang="ko-KR" sz="2000" dirty="0">
                <a:solidFill>
                  <a:schemeClr val="tx1"/>
                </a:solidFill>
              </a:rPr>
              <a:t>="vertical" 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&lt;/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LinearLayout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&lt;/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ScrollView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2715639" y="5152700"/>
            <a:ext cx="6455655" cy="86746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ScrollView</a:t>
            </a:r>
            <a:r>
              <a:rPr lang="ko-KR" altLang="en-US" sz="2000" dirty="0" smtClean="0">
                <a:solidFill>
                  <a:schemeClr val="tx1"/>
                </a:solidFill>
              </a:rPr>
              <a:t>를 이용하여 화면을 넘어가는 레이아웃도 스크롤로 볼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3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46299"/>
              </p:ext>
            </p:extLst>
          </p:nvPr>
        </p:nvGraphicFramePr>
        <p:xfrm>
          <a:off x="379006" y="1021888"/>
          <a:ext cx="11298619" cy="5419941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000"/>
                <a:gridCol w="61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02/21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2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34185"/>
              </p:ext>
            </p:extLst>
          </p:nvPr>
        </p:nvGraphicFramePr>
        <p:xfrm>
          <a:off x="379006" y="1021888"/>
          <a:ext cx="11298619" cy="5659536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000"/>
                <a:gridCol w="61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00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2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68186"/>
              </p:ext>
            </p:extLst>
          </p:nvPr>
        </p:nvGraphicFramePr>
        <p:xfrm>
          <a:off x="379006" y="1021888"/>
          <a:ext cx="11298619" cy="4666896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000"/>
                <a:gridCol w="61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385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rogress </a:t>
            </a:r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lanning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862554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미비했던 점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348193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웹</a:t>
            </a:r>
            <a:r>
              <a:rPr lang="en-US" altLang="ko-KR" smtClean="0"/>
              <a:t>, </a:t>
            </a:r>
            <a:r>
              <a:rPr lang="ko-KR" altLang="en-US" smtClean="0"/>
              <a:t>앱 화면구현이 예정보다 조금 미비했음</a:t>
            </a:r>
            <a:r>
              <a:rPr lang="en-US" altLang="ko-KR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/>
              <a:t>앱 화면을 개개인이 작업했다보니 통일성이 </a:t>
            </a:r>
            <a:r>
              <a:rPr lang="ko-KR" altLang="en-US" smtClean="0"/>
              <a:t>없음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 smtClean="0"/>
              <a:t>화면 구현에 따른 </a:t>
            </a:r>
            <a:r>
              <a:rPr lang="en-US" altLang="ko-KR" smtClean="0"/>
              <a:t>SQL</a:t>
            </a:r>
            <a:r>
              <a:rPr lang="ko-KR" altLang="en-US" smtClean="0"/>
              <a:t> 수정이 있었어야 했는데 적용되지 않은 점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347212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앞으로의 계획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9" y="3957760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다음 최종발표 안에는 최선을 다해서 미비했던 부분</a:t>
            </a:r>
            <a:r>
              <a:rPr lang="en-US" altLang="ko-KR" smtClean="0"/>
              <a:t>, </a:t>
            </a:r>
            <a:r>
              <a:rPr lang="ko-KR" altLang="en-US" smtClean="0"/>
              <a:t>예정된 부분까지 화면을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smtClean="0"/>
              <a:t>전체적인 앱 화면 베이스를 통일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/>
              <a:t>구현된 화면을 토대로 </a:t>
            </a:r>
            <a:r>
              <a:rPr lang="en-US" altLang="ko-KR"/>
              <a:t>SQL </a:t>
            </a:r>
            <a:r>
              <a:rPr lang="ko-KR" altLang="en-US"/>
              <a:t>테이블을 작성해서 데이터를 직접 넣어봄</a:t>
            </a: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971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4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29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715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10855128-3E97-4BCE-B839-99B088CEAF2D}"/>
              </a:ext>
            </a:extLst>
          </p:cNvPr>
          <p:cNvSpPr/>
          <p:nvPr/>
        </p:nvSpPr>
        <p:spPr>
          <a:xfrm>
            <a:off x="5177699" y="1019780"/>
            <a:ext cx="3716894" cy="970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 중 이거나 과거에 이용한 서비스 이용현황을 표시해준다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8" name="직선 화살표 연결선 57"/>
          <p:cNvCxnSpPr>
            <a:cxnSpLocks/>
            <a:stCxn id="59" idx="2"/>
          </p:cNvCxnSpPr>
          <p:nvPr/>
        </p:nvCxnSpPr>
        <p:spPr>
          <a:xfrm flipH="1">
            <a:off x="3875314" y="3956956"/>
            <a:ext cx="2000256" cy="4118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5838" y="225067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682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715639" y="2129356"/>
            <a:ext cx="5802511" cy="28738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&lt;</a:t>
            </a:r>
            <a:r>
              <a:rPr lang="en-US" altLang="ko-KR" sz="2000" dirty="0" err="1">
                <a:solidFill>
                  <a:schemeClr val="tx1"/>
                </a:solidFill>
              </a:rPr>
              <a:t>ScrollView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android:layout_width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android:layout_height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"&gt;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2000" dirty="0" err="1">
                <a:solidFill>
                  <a:schemeClr val="tx1"/>
                </a:solidFill>
              </a:rPr>
              <a:t>LinearLayout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android:layout_width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android:layout_height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wrap_content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android:orientation</a:t>
            </a:r>
            <a:r>
              <a:rPr lang="en-US" altLang="ko-KR" sz="2000" dirty="0">
                <a:solidFill>
                  <a:schemeClr val="tx1"/>
                </a:solidFill>
              </a:rPr>
              <a:t>="vertical" 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&lt;/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LinearLayout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&lt;/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ScrollView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2715639" y="5152700"/>
            <a:ext cx="6455655" cy="86746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ScrollView</a:t>
            </a:r>
            <a:r>
              <a:rPr lang="ko-KR" altLang="en-US" sz="2000" dirty="0" smtClean="0">
                <a:solidFill>
                  <a:schemeClr val="tx1"/>
                </a:solidFill>
              </a:rPr>
              <a:t>를 이용하여 화면을 넘어가는 레이아웃도 스크롤로 볼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0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cxnSp>
        <p:nvCxnSpPr>
          <p:cNvPr id="76" name="직선 화살표 연결선 75"/>
          <p:cNvCxnSpPr>
            <a:stCxn id="24" idx="2"/>
          </p:cNvCxnSpPr>
          <p:nvPr/>
        </p:nvCxnSpPr>
        <p:spPr>
          <a:xfrm flipH="1">
            <a:off x="4702629" y="4640651"/>
            <a:ext cx="2277268" cy="8158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884" y="260230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사각형: 둥근 모서리 51">
            <a:extLst>
              <a:ext uri="{FF2B5EF4-FFF2-40B4-BE49-F238E27FC236}">
                <a16:creationId xmlns="" xmlns:a16="http://schemas.microsoft.com/office/drawing/2014/main" id="{29DE75C8-A2D7-49CE-A6F4-8350D367C7F9}"/>
              </a:ext>
            </a:extLst>
          </p:cNvPr>
          <p:cNvSpPr/>
          <p:nvPr/>
        </p:nvSpPr>
        <p:spPr>
          <a:xfrm>
            <a:off x="5996497" y="880433"/>
            <a:ext cx="3716894" cy="10721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보호자 </a:t>
            </a:r>
            <a:r>
              <a:rPr lang="ko-KR" altLang="en-US" sz="1000" dirty="0">
                <a:solidFill>
                  <a:schemeClr val="tx1"/>
                </a:solidFill>
              </a:rPr>
              <a:t>예약 이용현황 페이지는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 페이지와 </a:t>
            </a:r>
            <a:r>
              <a:rPr lang="ko-KR" altLang="en-US" sz="1000" dirty="0">
                <a:solidFill>
                  <a:schemeClr val="tx1"/>
                </a:solidFill>
              </a:rPr>
              <a:t>반대로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시터회원이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예약된 </a:t>
            </a:r>
            <a:r>
              <a:rPr lang="ko-KR" altLang="en-US" sz="1000" dirty="0">
                <a:solidFill>
                  <a:schemeClr val="tx1"/>
                </a:solidFill>
              </a:rPr>
              <a:t>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</a:rPr>
              <a:t>이름의 </a:t>
            </a:r>
            <a:r>
              <a:rPr lang="ko-KR" altLang="en-US" sz="1000" dirty="0" err="1">
                <a:solidFill>
                  <a:schemeClr val="tx1"/>
                </a:solidFill>
              </a:rPr>
              <a:t>컬럼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데이터에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</a:t>
            </a:r>
            <a:r>
              <a:rPr lang="ko-KR" altLang="en-US" sz="1000" dirty="0" smtClean="0">
                <a:solidFill>
                  <a:schemeClr val="tx1"/>
                </a:solidFill>
              </a:rPr>
              <a:t>있으며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예약 수락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거절을 입력할 수 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7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715639" y="2129356"/>
            <a:ext cx="5802511" cy="28738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&lt;</a:t>
            </a:r>
            <a:r>
              <a:rPr lang="en-US" altLang="ko-KR" sz="2000" dirty="0" err="1">
                <a:solidFill>
                  <a:schemeClr val="tx1"/>
                </a:solidFill>
              </a:rPr>
              <a:t>ScrollView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android:layout_width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android:layout_height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"&gt;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2000" dirty="0" err="1">
                <a:solidFill>
                  <a:schemeClr val="tx1"/>
                </a:solidFill>
              </a:rPr>
              <a:t>LinearLayout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android:layout_width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android:layout_height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wrap_content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android:orientation</a:t>
            </a:r>
            <a:r>
              <a:rPr lang="en-US" altLang="ko-KR" sz="2000" dirty="0">
                <a:solidFill>
                  <a:schemeClr val="tx1"/>
                </a:solidFill>
              </a:rPr>
              <a:t>="vertical" 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&lt;/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LinearLayout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&lt;/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ScrollView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2715639" y="5152700"/>
            <a:ext cx="6455655" cy="86746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ScrollView</a:t>
            </a:r>
            <a:r>
              <a:rPr lang="ko-KR" altLang="en-US" sz="2000" dirty="0" smtClean="0">
                <a:solidFill>
                  <a:schemeClr val="tx1"/>
                </a:solidFill>
              </a:rPr>
              <a:t>를 이용하여 화면을 넘어가는 레이아웃도 스크롤로 볼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8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44050" y="2800350"/>
            <a:ext cx="8382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65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1017</Words>
  <Application>Microsoft Office PowerPoint</Application>
  <PresentationFormat>와이드스크린</PresentationFormat>
  <Paragraphs>416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ＭＳ Ｐゴシック</vt:lpstr>
      <vt:lpstr>맑은 고딕</vt:lpstr>
      <vt:lpstr>游ゴシック</vt:lpstr>
      <vt:lpstr>Arial</vt:lpstr>
      <vt:lpstr>Calibri</vt:lpstr>
      <vt:lpstr>Segoe UI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507-12</cp:lastModifiedBy>
  <cp:revision>47</cp:revision>
  <dcterms:created xsi:type="dcterms:W3CDTF">2020-02-13T09:23:44Z</dcterms:created>
  <dcterms:modified xsi:type="dcterms:W3CDTF">2020-02-27T08:08:30Z</dcterms:modified>
</cp:coreProperties>
</file>