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288" r:id="rId16"/>
    <p:sldId id="289" r:id="rId17"/>
    <p:sldId id="290" r:id="rId18"/>
    <p:sldId id="291" r:id="rId19"/>
    <p:sldId id="294" r:id="rId20"/>
    <p:sldId id="295" r:id="rId21"/>
    <p:sldId id="305" r:id="rId22"/>
    <p:sldId id="296" r:id="rId23"/>
    <p:sldId id="304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3318545">
            <a:off x="6698531" y="2429600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6396291" y="240197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5758257" y="2705588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H="1" flipV="1">
            <a:off x="6901707" y="2624524"/>
            <a:ext cx="389511" cy="405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6808577" y="3033165"/>
            <a:ext cx="104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표시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>
            <a:off x="5758257" y="2320793"/>
            <a:ext cx="887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4714988" y="2163087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4713215" y="2175797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C0B0FD-50CF-48D7-9445-7857000260DE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CBA96955-A9BF-4A35-9613-FFBFA553569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FC6E5F8-3085-48BE-9F60-A82C3F102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F7CDCD3-08F6-4D33-A7A9-55F50DA929B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164059" y="3427519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251508" y="3506598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922458"/>
            <a:ext cx="1604951" cy="172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9607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5148818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6434832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6434832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6391093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6395016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76306" y="4985924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5072221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5076290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9941121-FAF3-40C2-91D8-D3DFE796877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E63D357-22DB-4D1D-9DEC-315C2C0E356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8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229E9D4F-070B-4D9D-B736-0432E31DE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10C20824-A9F7-4C7E-A6C2-8C91F79A0E3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33A3B60-CAC9-4734-A702-44AB49FC961F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E567792-BE89-4D1C-92B9-13C8A8817FF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C31AC09-0811-491F-B229-5B2079E9F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10C088F-9FF2-4F27-8F0D-9BB4F2BF369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7261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2F0DBC-1117-4EAA-86BB-26CE2C76561B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44D55F-C448-4F0A-BB40-41F95F3EA149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F9F1DE-7877-498A-975D-0C0DF7371FED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933473-4ABA-4AB1-82DF-5663A62CB51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B8EF532-EE0A-45FF-B747-1EDA6BDC5A5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323FEB04-902C-420E-B174-D85D9108E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307E930-8397-4B81-B1C7-449787633A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2F0DBC-1117-4EAA-86BB-26CE2C76561B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44D55F-C448-4F0A-BB40-41F95F3EA149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F9F1DE-7877-498A-975D-0C0DF7371FED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495880" y="553105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5101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964</Words>
  <Application>Microsoft Office PowerPoint</Application>
  <PresentationFormat>와이드스크린</PresentationFormat>
  <Paragraphs>479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김찬준</cp:lastModifiedBy>
  <cp:revision>29</cp:revision>
  <dcterms:created xsi:type="dcterms:W3CDTF">2020-02-03T12:27:32Z</dcterms:created>
  <dcterms:modified xsi:type="dcterms:W3CDTF">2020-02-05T12:57:53Z</dcterms:modified>
</cp:coreProperties>
</file>