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98" r:id="rId9"/>
    <p:sldId id="299" r:id="rId10"/>
    <p:sldId id="300" r:id="rId11"/>
    <p:sldId id="303" r:id="rId12"/>
    <p:sldId id="301" r:id="rId13"/>
    <p:sldId id="302" r:id="rId14"/>
    <p:sldId id="288" r:id="rId15"/>
    <p:sldId id="289" r:id="rId16"/>
    <p:sldId id="290" r:id="rId17"/>
    <p:sldId id="291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612</Words>
  <Application>Microsoft Office PowerPoint</Application>
  <PresentationFormat>와이드스크린</PresentationFormat>
  <Paragraphs>271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최민기</cp:lastModifiedBy>
  <cp:revision>28</cp:revision>
  <dcterms:created xsi:type="dcterms:W3CDTF">2020-02-03T12:27:32Z</dcterms:created>
  <dcterms:modified xsi:type="dcterms:W3CDTF">2020-02-05T11:35:42Z</dcterms:modified>
</cp:coreProperties>
</file>