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6" r:id="rId23"/>
    <p:sldId id="334" r:id="rId24"/>
    <p:sldId id="335" r:id="rId25"/>
    <p:sldId id="288" r:id="rId26"/>
    <p:sldId id="289" r:id="rId27"/>
    <p:sldId id="290" r:id="rId28"/>
    <p:sldId id="291" r:id="rId29"/>
    <p:sldId id="309" r:id="rId30"/>
    <p:sldId id="310" r:id="rId31"/>
    <p:sldId id="311" r:id="rId32"/>
    <p:sldId id="312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28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495880" y="5522818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보호자 </a:t>
            </a:r>
            <a:r>
              <a:rPr lang="ko-KR" altLang="en-US" dirty="0"/>
              <a:t>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831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55994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1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이동서비스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0165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 smtClean="0"/>
              <a:t>장거리 </a:t>
            </a:r>
            <a:r>
              <a:rPr lang="ko-KR" altLang="en-US" dirty="0"/>
              <a:t>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2963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케이지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2522" y="5308600"/>
            <a:ext cx="745066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목록에서 선택한 대여 중인 </a:t>
            </a:r>
            <a:r>
              <a:rPr lang="ko-KR" altLang="en-US" dirty="0" err="1" smtClean="0"/>
              <a:t>케이지</a:t>
            </a:r>
            <a:r>
              <a:rPr lang="ko-KR" altLang="en-US" dirty="0" smtClean="0"/>
              <a:t> 이용 회원 정보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72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2586</Words>
  <Application>Microsoft Office PowerPoint</Application>
  <PresentationFormat>와이드스크린</PresentationFormat>
  <Paragraphs>1427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37</cp:revision>
  <dcterms:created xsi:type="dcterms:W3CDTF">2020-02-03T12:27:32Z</dcterms:created>
  <dcterms:modified xsi:type="dcterms:W3CDTF">2020-02-06T06:53:37Z</dcterms:modified>
</cp:coreProperties>
</file>