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1" r:id="rId11"/>
    <p:sldId id="302" r:id="rId12"/>
    <p:sldId id="293" r:id="rId13"/>
    <p:sldId id="294" r:id="rId14"/>
    <p:sldId id="295" r:id="rId15"/>
    <p:sldId id="296" r:id="rId16"/>
    <p:sldId id="297" r:id="rId17"/>
    <p:sldId id="291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회원가입</a:t>
            </a:r>
            <a:endParaRPr lang="ko-KR" altLang="en-US" sz="1600"/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가입하기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02E21F4-BED2-4F9F-A4C5-F93D78659E2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6199ADD6-4500-4CC8-ACF7-38FFCECDA854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=""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=""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=""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576</Words>
  <Application>Microsoft Office PowerPoint</Application>
  <PresentationFormat>사용자 지정</PresentationFormat>
  <Paragraphs>299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44</cp:revision>
  <dcterms:created xsi:type="dcterms:W3CDTF">2020-02-03T12:27:32Z</dcterms:created>
  <dcterms:modified xsi:type="dcterms:W3CDTF">2020-02-05T05:55:32Z</dcterms:modified>
</cp:coreProperties>
</file>